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4" r:id="rId3"/>
    <p:sldId id="503" r:id="rId4"/>
    <p:sldId id="504" r:id="rId5"/>
    <p:sldId id="505" r:id="rId6"/>
    <p:sldId id="506" r:id="rId7"/>
    <p:sldId id="507" r:id="rId8"/>
    <p:sldId id="509" r:id="rId9"/>
    <p:sldId id="510" r:id="rId10"/>
    <p:sldId id="508" r:id="rId11"/>
    <p:sldId id="511" r:id="rId12"/>
    <p:sldId id="512" r:id="rId13"/>
    <p:sldId id="515" r:id="rId14"/>
    <p:sldId id="513" r:id="rId15"/>
    <p:sldId id="516" r:id="rId16"/>
    <p:sldId id="517" r:id="rId17"/>
    <p:sldId id="519" r:id="rId18"/>
    <p:sldId id="518" r:id="rId19"/>
    <p:sldId id="5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027"/>
    <a:srgbClr val="01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454C5-4091-49A3-8785-3137D4B4E0F4}" v="3" dt="2023-12-19T13:49:4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iersing" userId="0ccfe9b1-172a-4cb4-91cd-e98e9d18fe36" providerId="ADAL" clId="{E11454C5-4091-49A3-8785-3137D4B4E0F4}"/>
    <pc:docChg chg="undo custSel addSld modSld sldOrd">
      <pc:chgData name="Adam Diersing" userId="0ccfe9b1-172a-4cb4-91cd-e98e9d18fe36" providerId="ADAL" clId="{E11454C5-4091-49A3-8785-3137D4B4E0F4}" dt="2023-12-19T13:51:44.744" v="148" actId="122"/>
      <pc:docMkLst>
        <pc:docMk/>
      </pc:docMkLst>
      <pc:sldChg chg="modSp mod">
        <pc:chgData name="Adam Diersing" userId="0ccfe9b1-172a-4cb4-91cd-e98e9d18fe36" providerId="ADAL" clId="{E11454C5-4091-49A3-8785-3137D4B4E0F4}" dt="2023-12-19T13:42:20.403" v="4" actId="20577"/>
        <pc:sldMkLst>
          <pc:docMk/>
          <pc:sldMk cId="1465327655" sldId="257"/>
        </pc:sldMkLst>
        <pc:spChg chg="mod">
          <ac:chgData name="Adam Diersing" userId="0ccfe9b1-172a-4cb4-91cd-e98e9d18fe36" providerId="ADAL" clId="{E11454C5-4091-49A3-8785-3137D4B4E0F4}" dt="2023-12-19T13:42:20.403" v="4" actId="20577"/>
          <ac:spMkLst>
            <pc:docMk/>
            <pc:sldMk cId="1465327655" sldId="257"/>
            <ac:spMk id="11" creationId="{D262FDB1-F5BF-4920-A96A-67917B4C289E}"/>
          </ac:spMkLst>
        </pc:spChg>
      </pc:sldChg>
      <pc:sldChg chg="modSp mod">
        <pc:chgData name="Adam Diersing" userId="0ccfe9b1-172a-4cb4-91cd-e98e9d18fe36" providerId="ADAL" clId="{E11454C5-4091-49A3-8785-3137D4B4E0F4}" dt="2023-12-19T13:46:40.112" v="108" actId="1076"/>
        <pc:sldMkLst>
          <pc:docMk/>
          <pc:sldMk cId="1695878157" sldId="513"/>
        </pc:sldMkLst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4" creationId="{78B03388-2C93-9D88-D7C8-FD9E63D97CAA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5" creationId="{27F92310-A7E2-54BB-EE29-2F2DDF8AB864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6" creationId="{986716B4-133C-8FD0-25AD-FDEF59D89467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7" creationId="{0CB4BEC1-A3F7-4B30-B650-48782417AEB2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8" creationId="{D6117DC7-C340-04A7-B114-5D0ED8EC2C85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9" creationId="{1B636474-C0FA-CE19-72DB-BF4F4F14A259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10" creationId="{45678F6B-A4C2-D22B-4E95-F3F734EEE4A9}"/>
          </ac:spMkLst>
        </pc:spChg>
        <pc:spChg chg="mod">
          <ac:chgData name="Adam Diersing" userId="0ccfe9b1-172a-4cb4-91cd-e98e9d18fe36" providerId="ADAL" clId="{E11454C5-4091-49A3-8785-3137D4B4E0F4}" dt="2023-12-19T13:46:40.112" v="108" actId="1076"/>
          <ac:spMkLst>
            <pc:docMk/>
            <pc:sldMk cId="1695878157" sldId="513"/>
            <ac:spMk id="11" creationId="{A1B370D1-03AD-048D-7797-54FC9F870B08}"/>
          </ac:spMkLst>
        </pc:spChg>
        <pc:picChg chg="mod">
          <ac:chgData name="Adam Diersing" userId="0ccfe9b1-172a-4cb4-91cd-e98e9d18fe36" providerId="ADAL" clId="{E11454C5-4091-49A3-8785-3137D4B4E0F4}" dt="2023-12-19T13:46:40.112" v="108" actId="1076"/>
          <ac:picMkLst>
            <pc:docMk/>
            <pc:sldMk cId="1695878157" sldId="513"/>
            <ac:picMk id="12" creationId="{4D018336-EA47-6EBE-38B2-6EC4414931B2}"/>
          </ac:picMkLst>
        </pc:picChg>
        <pc:picChg chg="mod">
          <ac:chgData name="Adam Diersing" userId="0ccfe9b1-172a-4cb4-91cd-e98e9d18fe36" providerId="ADAL" clId="{E11454C5-4091-49A3-8785-3137D4B4E0F4}" dt="2023-12-19T13:46:40.112" v="108" actId="1076"/>
          <ac:picMkLst>
            <pc:docMk/>
            <pc:sldMk cId="1695878157" sldId="513"/>
            <ac:picMk id="13" creationId="{D4967772-C4F7-C424-6877-B10ECBA4A24D}"/>
          </ac:picMkLst>
        </pc:picChg>
        <pc:picChg chg="mod">
          <ac:chgData name="Adam Diersing" userId="0ccfe9b1-172a-4cb4-91cd-e98e9d18fe36" providerId="ADAL" clId="{E11454C5-4091-49A3-8785-3137D4B4E0F4}" dt="2023-12-19T13:46:40.112" v="108" actId="1076"/>
          <ac:picMkLst>
            <pc:docMk/>
            <pc:sldMk cId="1695878157" sldId="513"/>
            <ac:picMk id="26" creationId="{83F39C49-CB25-DE71-0D3A-E848328ECD4D}"/>
          </ac:picMkLst>
        </pc:picChg>
        <pc:picChg chg="mod">
          <ac:chgData name="Adam Diersing" userId="0ccfe9b1-172a-4cb4-91cd-e98e9d18fe36" providerId="ADAL" clId="{E11454C5-4091-49A3-8785-3137D4B4E0F4}" dt="2023-12-19T13:46:40.112" v="108" actId="1076"/>
          <ac:picMkLst>
            <pc:docMk/>
            <pc:sldMk cId="1695878157" sldId="513"/>
            <ac:picMk id="27" creationId="{E29D3272-54FC-B7EF-2EF9-318C3819F9B7}"/>
          </ac:picMkLst>
        </pc:picChg>
      </pc:sldChg>
      <pc:sldChg chg="modSp add mod ord">
        <pc:chgData name="Adam Diersing" userId="0ccfe9b1-172a-4cb4-91cd-e98e9d18fe36" providerId="ADAL" clId="{E11454C5-4091-49A3-8785-3137D4B4E0F4}" dt="2023-12-19T13:43:20.995" v="20" actId="20577"/>
        <pc:sldMkLst>
          <pc:docMk/>
          <pc:sldMk cId="3110342514" sldId="516"/>
        </pc:sldMkLst>
        <pc:spChg chg="mod">
          <ac:chgData name="Adam Diersing" userId="0ccfe9b1-172a-4cb4-91cd-e98e9d18fe36" providerId="ADAL" clId="{E11454C5-4091-49A3-8785-3137D4B4E0F4}" dt="2023-12-19T13:43:20.995" v="20" actId="20577"/>
          <ac:spMkLst>
            <pc:docMk/>
            <pc:sldMk cId="3110342514" sldId="516"/>
            <ac:spMk id="11" creationId="{D262FDB1-F5BF-4920-A96A-67917B4C289E}"/>
          </ac:spMkLst>
        </pc:spChg>
      </pc:sldChg>
      <pc:sldChg chg="addSp delSp modSp add mod ord">
        <pc:chgData name="Adam Diersing" userId="0ccfe9b1-172a-4cb4-91cd-e98e9d18fe36" providerId="ADAL" clId="{E11454C5-4091-49A3-8785-3137D4B4E0F4}" dt="2023-12-19T13:50:51.413" v="142" actId="207"/>
        <pc:sldMkLst>
          <pc:docMk/>
          <pc:sldMk cId="499939879" sldId="517"/>
        </pc:sldMkLst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4" creationId="{78B03388-2C93-9D88-D7C8-FD9E63D97CAA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5" creationId="{27F92310-A7E2-54BB-EE29-2F2DDF8AB864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6" creationId="{986716B4-133C-8FD0-25AD-FDEF59D89467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7" creationId="{0CB4BEC1-A3F7-4B30-B650-48782417AEB2}"/>
          </ac:spMkLst>
        </pc:spChg>
        <pc:spChg chg="del">
          <ac:chgData name="Adam Diersing" userId="0ccfe9b1-172a-4cb4-91cd-e98e9d18fe36" providerId="ADAL" clId="{E11454C5-4091-49A3-8785-3137D4B4E0F4}" dt="2023-12-19T13:43:34.516" v="25" actId="478"/>
          <ac:spMkLst>
            <pc:docMk/>
            <pc:sldMk cId="499939879" sldId="517"/>
            <ac:spMk id="8" creationId="{D6117DC7-C340-04A7-B114-5D0ED8EC2C85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9" creationId="{1B636474-C0FA-CE19-72DB-BF4F4F14A259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10" creationId="{45678F6B-A4C2-D22B-4E95-F3F734EEE4A9}"/>
          </ac:spMkLst>
        </pc:spChg>
        <pc:spChg chg="del">
          <ac:chgData name="Adam Diersing" userId="0ccfe9b1-172a-4cb4-91cd-e98e9d18fe36" providerId="ADAL" clId="{E11454C5-4091-49A3-8785-3137D4B4E0F4}" dt="2023-12-19T13:43:30.386" v="24" actId="478"/>
          <ac:spMkLst>
            <pc:docMk/>
            <pc:sldMk cId="499939879" sldId="517"/>
            <ac:spMk id="11" creationId="{A1B370D1-03AD-048D-7797-54FC9F870B08}"/>
          </ac:spMkLst>
        </pc:spChg>
        <pc:spChg chg="mod">
          <ac:chgData name="Adam Diersing" userId="0ccfe9b1-172a-4cb4-91cd-e98e9d18fe36" providerId="ADAL" clId="{E11454C5-4091-49A3-8785-3137D4B4E0F4}" dt="2023-12-19T13:49:46.265" v="138"/>
          <ac:spMkLst>
            <pc:docMk/>
            <pc:sldMk cId="499939879" sldId="517"/>
            <ac:spMk id="16" creationId="{5C206D62-E78D-02FF-0400-A2078A124795}"/>
          </ac:spMkLst>
        </pc:spChg>
        <pc:spChg chg="mod">
          <ac:chgData name="Adam Diersing" userId="0ccfe9b1-172a-4cb4-91cd-e98e9d18fe36" providerId="ADAL" clId="{E11454C5-4091-49A3-8785-3137D4B4E0F4}" dt="2023-12-19T13:49:46.265" v="138"/>
          <ac:spMkLst>
            <pc:docMk/>
            <pc:sldMk cId="499939879" sldId="517"/>
            <ac:spMk id="17" creationId="{AEF5EA2B-DDAE-8706-BF31-C116E57F95BB}"/>
          </ac:spMkLst>
        </pc:spChg>
        <pc:spChg chg="mod">
          <ac:chgData name="Adam Diersing" userId="0ccfe9b1-172a-4cb4-91cd-e98e9d18fe36" providerId="ADAL" clId="{E11454C5-4091-49A3-8785-3137D4B4E0F4}" dt="2023-12-19T13:50:45.409" v="141" actId="207"/>
          <ac:spMkLst>
            <pc:docMk/>
            <pc:sldMk cId="499939879" sldId="517"/>
            <ac:spMk id="19" creationId="{B08D0B64-69E2-215B-CA53-13D5690B7654}"/>
          </ac:spMkLst>
        </pc:spChg>
        <pc:spChg chg="mod">
          <ac:chgData name="Adam Diersing" userId="0ccfe9b1-172a-4cb4-91cd-e98e9d18fe36" providerId="ADAL" clId="{E11454C5-4091-49A3-8785-3137D4B4E0F4}" dt="2023-12-19T13:50:45.409" v="141" actId="207"/>
          <ac:spMkLst>
            <pc:docMk/>
            <pc:sldMk cId="499939879" sldId="517"/>
            <ac:spMk id="20" creationId="{B0FBB66F-F3C5-814A-0CC4-920E476CEA62}"/>
          </ac:spMkLst>
        </pc:spChg>
        <pc:spChg chg="mod">
          <ac:chgData name="Adam Diersing" userId="0ccfe9b1-172a-4cb4-91cd-e98e9d18fe36" providerId="ADAL" clId="{E11454C5-4091-49A3-8785-3137D4B4E0F4}" dt="2023-12-19T13:49:30.444" v="136" actId="14100"/>
          <ac:spMkLst>
            <pc:docMk/>
            <pc:sldMk cId="499939879" sldId="517"/>
            <ac:spMk id="28" creationId="{EEFCA964-5ED4-573E-106F-1518D828DB92}"/>
          </ac:spMkLst>
        </pc:spChg>
        <pc:spChg chg="mod">
          <ac:chgData name="Adam Diersing" userId="0ccfe9b1-172a-4cb4-91cd-e98e9d18fe36" providerId="ADAL" clId="{E11454C5-4091-49A3-8785-3137D4B4E0F4}" dt="2023-12-19T13:49:24.022" v="134" actId="20577"/>
          <ac:spMkLst>
            <pc:docMk/>
            <pc:sldMk cId="499939879" sldId="517"/>
            <ac:spMk id="29" creationId="{56618E8B-D364-4AA0-0848-B01E4F7B7ABF}"/>
          </ac:spMkLst>
        </pc:spChg>
        <pc:grpChg chg="add mod">
          <ac:chgData name="Adam Diersing" userId="0ccfe9b1-172a-4cb4-91cd-e98e9d18fe36" providerId="ADAL" clId="{E11454C5-4091-49A3-8785-3137D4B4E0F4}" dt="2023-12-19T13:49:46.265" v="138"/>
          <ac:grpSpMkLst>
            <pc:docMk/>
            <pc:sldMk cId="499939879" sldId="517"/>
            <ac:grpSpMk id="15" creationId="{1B4ECEEE-4018-B27D-E86B-791985081A68}"/>
          </ac:grpSpMkLst>
        </pc:grpChg>
        <pc:grpChg chg="add mod">
          <ac:chgData name="Adam Diersing" userId="0ccfe9b1-172a-4cb4-91cd-e98e9d18fe36" providerId="ADAL" clId="{E11454C5-4091-49A3-8785-3137D4B4E0F4}" dt="2023-12-19T13:50:45.409" v="141" actId="207"/>
          <ac:grpSpMkLst>
            <pc:docMk/>
            <pc:sldMk cId="499939879" sldId="517"/>
            <ac:grpSpMk id="18" creationId="{E4689294-E8AF-964E-D837-3EBB59461ECF}"/>
          </ac:grpSpMkLst>
        </pc:grpChg>
        <pc:graphicFrameChg chg="add del mod modGraphic">
          <ac:chgData name="Adam Diersing" userId="0ccfe9b1-172a-4cb4-91cd-e98e9d18fe36" providerId="ADAL" clId="{E11454C5-4091-49A3-8785-3137D4B4E0F4}" dt="2023-12-19T13:49:33.243" v="137" actId="478"/>
          <ac:graphicFrameMkLst>
            <pc:docMk/>
            <pc:sldMk cId="499939879" sldId="517"/>
            <ac:graphicFrameMk id="14" creationId="{E0CEC205-1052-66EE-D07F-3015DECF509E}"/>
          </ac:graphicFrameMkLst>
        </pc:graphicFrameChg>
        <pc:picChg chg="del">
          <ac:chgData name="Adam Diersing" userId="0ccfe9b1-172a-4cb4-91cd-e98e9d18fe36" providerId="ADAL" clId="{E11454C5-4091-49A3-8785-3137D4B4E0F4}" dt="2023-12-19T13:43:30.386" v="24" actId="478"/>
          <ac:picMkLst>
            <pc:docMk/>
            <pc:sldMk cId="499939879" sldId="517"/>
            <ac:picMk id="12" creationId="{4D018336-EA47-6EBE-38B2-6EC4414931B2}"/>
          </ac:picMkLst>
        </pc:picChg>
        <pc:picChg chg="del">
          <ac:chgData name="Adam Diersing" userId="0ccfe9b1-172a-4cb4-91cd-e98e9d18fe36" providerId="ADAL" clId="{E11454C5-4091-49A3-8785-3137D4B4E0F4}" dt="2023-12-19T13:43:30.386" v="24" actId="478"/>
          <ac:picMkLst>
            <pc:docMk/>
            <pc:sldMk cId="499939879" sldId="517"/>
            <ac:picMk id="13" creationId="{D4967772-C4F7-C424-6877-B10ECBA4A24D}"/>
          </ac:picMkLst>
        </pc:picChg>
        <pc:picChg chg="add mod">
          <ac:chgData name="Adam Diersing" userId="0ccfe9b1-172a-4cb4-91cd-e98e9d18fe36" providerId="ADAL" clId="{E11454C5-4091-49A3-8785-3137D4B4E0F4}" dt="2023-12-19T13:49:46.265" v="138"/>
          <ac:picMkLst>
            <pc:docMk/>
            <pc:sldMk cId="499939879" sldId="517"/>
            <ac:picMk id="21" creationId="{48D817C2-0A78-5C37-D624-9673B8F9FA27}"/>
          </ac:picMkLst>
        </pc:picChg>
        <pc:picChg chg="add mod">
          <ac:chgData name="Adam Diersing" userId="0ccfe9b1-172a-4cb4-91cd-e98e9d18fe36" providerId="ADAL" clId="{E11454C5-4091-49A3-8785-3137D4B4E0F4}" dt="2023-12-19T13:50:51.413" v="142" actId="207"/>
          <ac:picMkLst>
            <pc:docMk/>
            <pc:sldMk cId="499939879" sldId="517"/>
            <ac:picMk id="22" creationId="{D2A5A05D-252B-4040-A695-FC475D198675}"/>
          </ac:picMkLst>
        </pc:picChg>
        <pc:picChg chg="del">
          <ac:chgData name="Adam Diersing" userId="0ccfe9b1-172a-4cb4-91cd-e98e9d18fe36" providerId="ADAL" clId="{E11454C5-4091-49A3-8785-3137D4B4E0F4}" dt="2023-12-19T13:43:30.386" v="24" actId="478"/>
          <ac:picMkLst>
            <pc:docMk/>
            <pc:sldMk cId="499939879" sldId="517"/>
            <ac:picMk id="26" creationId="{83F39C49-CB25-DE71-0D3A-E848328ECD4D}"/>
          </ac:picMkLst>
        </pc:picChg>
        <pc:picChg chg="del">
          <ac:chgData name="Adam Diersing" userId="0ccfe9b1-172a-4cb4-91cd-e98e9d18fe36" providerId="ADAL" clId="{E11454C5-4091-49A3-8785-3137D4B4E0F4}" dt="2023-12-19T13:43:30.386" v="24" actId="478"/>
          <ac:picMkLst>
            <pc:docMk/>
            <pc:sldMk cId="499939879" sldId="517"/>
            <ac:picMk id="27" creationId="{E29D3272-54FC-B7EF-2EF9-318C3819F9B7}"/>
          </ac:picMkLst>
        </pc:picChg>
      </pc:sldChg>
      <pc:sldChg chg="addSp delSp modSp add mod">
        <pc:chgData name="Adam Diersing" userId="0ccfe9b1-172a-4cb4-91cd-e98e9d18fe36" providerId="ADAL" clId="{E11454C5-4091-49A3-8785-3137D4B4E0F4}" dt="2023-12-19T13:45:27.709" v="107" actId="14100"/>
        <pc:sldMkLst>
          <pc:docMk/>
          <pc:sldMk cId="3587464490" sldId="518"/>
        </pc:sldMkLst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4" creationId="{9DBD0A5C-A354-F3E7-CCE7-DE986D168A5A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5" creationId="{7CBD60BA-DC87-794F-902A-58F24A1F1FAD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6" creationId="{356538A5-85A1-1BF1-84E2-FF56289EA9A1}"/>
          </ac:spMkLst>
        </pc:spChg>
        <pc:spChg chg="add mod">
          <ac:chgData name="Adam Diersing" userId="0ccfe9b1-172a-4cb4-91cd-e98e9d18fe36" providerId="ADAL" clId="{E11454C5-4091-49A3-8785-3137D4B4E0F4}" dt="2023-12-19T13:44:46.822" v="57" actId="20577"/>
          <ac:spMkLst>
            <pc:docMk/>
            <pc:sldMk cId="3587464490" sldId="518"/>
            <ac:spMk id="7" creationId="{E4667D92-FDE9-A0E3-3F76-3BA710A6B21F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8" creationId="{3CF1001C-EF73-1E8F-2D93-88124B62C92E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9" creationId="{E19D9A39-CD26-0183-D827-AA4A1AA4A372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0" creationId="{7CF2435E-37A4-E15F-AD2B-13E6AF985097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1" creationId="{36C7F9AD-A2CC-48CE-5421-C3CD41EC4F63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2" creationId="{C3D93E75-5A9C-B15D-1CEF-7156DB7A0FD3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3" creationId="{82B35D68-B176-4C5D-4FC9-8068FB8B44A6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5" creationId="{75FEB56F-D1ED-BA3A-2583-838A37297954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6" creationId="{27CA476A-6611-E1E2-31BA-BBF075A073AB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7" creationId="{A45364C3-BD5C-27FD-1936-4257725F2A2D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8" creationId="{8F002E4D-C9B7-5BFD-63C5-6C8BD7F1E06A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19" creationId="{3C187C08-AC98-6763-8FE3-7EDCFBFD1A32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0" creationId="{1DBD4BB7-2515-8FE9-CDE5-66CCE00E5196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1" creationId="{C19F0475-8736-B55E-9916-A862B84178A7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2" creationId="{71B18F52-6163-B6F8-002B-216A73FD1D48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3" creationId="{48C3B7B7-3FFA-FD8C-8166-66A9DB6998B6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4" creationId="{F917552B-5E77-33E6-57A3-921F6A899367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5" creationId="{2402D139-9617-BE4F-4118-E0862EFB5878}"/>
          </ac:spMkLst>
        </pc:spChg>
        <pc:spChg chg="add mod">
          <ac:chgData name="Adam Diersing" userId="0ccfe9b1-172a-4cb4-91cd-e98e9d18fe36" providerId="ADAL" clId="{E11454C5-4091-49A3-8785-3137D4B4E0F4}" dt="2023-12-19T13:44:39.143" v="56" actId="1076"/>
          <ac:spMkLst>
            <pc:docMk/>
            <pc:sldMk cId="3587464490" sldId="518"/>
            <ac:spMk id="26" creationId="{78A362FC-8385-027C-3095-A99D2DD0D517}"/>
          </ac:spMkLst>
        </pc:spChg>
        <pc:spChg chg="mod">
          <ac:chgData name="Adam Diersing" userId="0ccfe9b1-172a-4cb4-91cd-e98e9d18fe36" providerId="ADAL" clId="{E11454C5-4091-49A3-8785-3137D4B4E0F4}" dt="2023-12-19T13:45:27.709" v="107" actId="14100"/>
          <ac:spMkLst>
            <pc:docMk/>
            <pc:sldMk cId="3587464490" sldId="518"/>
            <ac:spMk id="28" creationId="{EEFCA964-5ED4-573E-106F-1518D828DB92}"/>
          </ac:spMkLst>
        </pc:spChg>
        <pc:spChg chg="mod">
          <ac:chgData name="Adam Diersing" userId="0ccfe9b1-172a-4cb4-91cd-e98e9d18fe36" providerId="ADAL" clId="{E11454C5-4091-49A3-8785-3137D4B4E0F4}" dt="2023-12-19T13:45:19.338" v="104" actId="14100"/>
          <ac:spMkLst>
            <pc:docMk/>
            <pc:sldMk cId="3587464490" sldId="518"/>
            <ac:spMk id="29" creationId="{56618E8B-D364-4AA0-0848-B01E4F7B7ABF}"/>
          </ac:spMkLst>
        </pc:spChg>
        <pc:graphicFrameChg chg="del">
          <ac:chgData name="Adam Diersing" userId="0ccfe9b1-172a-4cb4-91cd-e98e9d18fe36" providerId="ADAL" clId="{E11454C5-4091-49A3-8785-3137D4B4E0F4}" dt="2023-12-19T13:44:21.081" v="54" actId="478"/>
          <ac:graphicFrameMkLst>
            <pc:docMk/>
            <pc:sldMk cId="3587464490" sldId="518"/>
            <ac:graphicFrameMk id="14" creationId="{E0CEC205-1052-66EE-D07F-3015DECF509E}"/>
          </ac:graphicFrameMkLst>
        </pc:graphicFrameChg>
      </pc:sldChg>
      <pc:sldChg chg="modSp add mod">
        <pc:chgData name="Adam Diersing" userId="0ccfe9b1-172a-4cb4-91cd-e98e9d18fe36" providerId="ADAL" clId="{E11454C5-4091-49A3-8785-3137D4B4E0F4}" dt="2023-12-19T13:51:44.744" v="148" actId="122"/>
        <pc:sldMkLst>
          <pc:docMk/>
          <pc:sldMk cId="3635338833" sldId="519"/>
        </pc:sldMkLst>
        <pc:graphicFrameChg chg="modGraphic">
          <ac:chgData name="Adam Diersing" userId="0ccfe9b1-172a-4cb4-91cd-e98e9d18fe36" providerId="ADAL" clId="{E11454C5-4091-49A3-8785-3137D4B4E0F4}" dt="2023-12-19T13:51:44.744" v="148" actId="122"/>
          <ac:graphicFrameMkLst>
            <pc:docMk/>
            <pc:sldMk cId="3635338833" sldId="519"/>
            <ac:graphicFrameMk id="14" creationId="{E0CEC205-1052-66EE-D07F-3015DECF509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0A7E3-9D5E-4A55-90C5-795360D5605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91DD4-D0B3-49DC-A4D5-BE1115FC8C09}">
      <dgm:prSet phldrT="[Text]" custT="1"/>
      <dgm:spPr/>
      <dgm:t>
        <a:bodyPr/>
        <a:lstStyle/>
        <a:p>
          <a:pPr algn="ctr"/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ICSP Information Exchange System validates the held license and transfers data to the new state</a:t>
          </a: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DA0FC-5E56-447B-937D-A1BEB10D8D25}" type="parTrans" cxnId="{CEAF9D60-5123-4CB0-957D-72B64FF7CCC5}">
      <dgm:prSet/>
      <dgm:spPr/>
      <dgm:t>
        <a:bodyPr/>
        <a:lstStyle/>
        <a:p>
          <a:endParaRPr lang="en-US"/>
        </a:p>
      </dgm:t>
    </dgm:pt>
    <dgm:pt modelId="{5E6419B9-5DE2-4697-A514-E889CD41EEE3}" type="sibTrans" cxnId="{CEAF9D60-5123-4CB0-957D-72B64FF7CCC5}">
      <dgm:prSet/>
      <dgm:spPr/>
      <dgm:t>
        <a:bodyPr/>
        <a:lstStyle/>
        <a:p>
          <a:endParaRPr lang="en-US"/>
        </a:p>
      </dgm:t>
    </dgm:pt>
    <dgm:pt modelId="{F8E96D0C-E28A-45D3-B1CB-6031D4BE6E3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 School Psychologist holding an eligible license in an ICSP member state</a:t>
          </a:r>
        </a:p>
      </dgm:t>
    </dgm:pt>
    <dgm:pt modelId="{C72E718E-223D-4780-8221-3838255F6487}" type="sibTrans" cxnId="{B5FBC75C-D875-4487-8B53-4EC1EA69D07C}">
      <dgm:prSet/>
      <dgm:spPr/>
      <dgm:t>
        <a:bodyPr/>
        <a:lstStyle/>
        <a:p>
          <a:endParaRPr lang="en-US"/>
        </a:p>
      </dgm:t>
    </dgm:pt>
    <dgm:pt modelId="{0863D8CD-9927-43CF-9CAD-CF5D28158B34}" type="parTrans" cxnId="{B5FBC75C-D875-4487-8B53-4EC1EA69D07C}">
      <dgm:prSet/>
      <dgm:spPr/>
      <dgm:t>
        <a:bodyPr/>
        <a:lstStyle/>
        <a:p>
          <a:endParaRPr lang="en-US"/>
        </a:p>
      </dgm:t>
    </dgm:pt>
    <dgm:pt modelId="{48E99416-F54B-4670-B95C-86C1F3533A2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Remote State issues the closest equivalent license after Background check, fee, etc.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80244-E845-400B-9DE1-95F09A9FFB56}" type="parTrans" cxnId="{1A2B9079-33E6-415C-9ADF-B0FD04B4DEC8}">
      <dgm:prSet/>
      <dgm:spPr/>
      <dgm:t>
        <a:bodyPr/>
        <a:lstStyle/>
        <a:p>
          <a:endParaRPr lang="en-US"/>
        </a:p>
      </dgm:t>
    </dgm:pt>
    <dgm:pt modelId="{1F0782FD-D6D3-4F86-8427-C41E5DB811FA}" type="sibTrans" cxnId="{1A2B9079-33E6-415C-9ADF-B0FD04B4DEC8}">
      <dgm:prSet/>
      <dgm:spPr/>
      <dgm:t>
        <a:bodyPr/>
        <a:lstStyle/>
        <a:p>
          <a:endParaRPr lang="en-US"/>
        </a:p>
      </dgm:t>
    </dgm:pt>
    <dgm:pt modelId="{DEA49C68-E538-41AA-B3C0-638450BD783C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School Psychologist applies for a license in another ICSP member state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231E9-EF0D-4339-A9BD-B30E9D5938CB}" type="sibTrans" cxnId="{CDE77F52-79E0-4F5D-8872-B5E79371C3F0}">
      <dgm:prSet/>
      <dgm:spPr/>
      <dgm:t>
        <a:bodyPr/>
        <a:lstStyle/>
        <a:p>
          <a:endParaRPr lang="en-US"/>
        </a:p>
      </dgm:t>
    </dgm:pt>
    <dgm:pt modelId="{7435ADB2-B09C-4C51-B000-D530AF721F33}" type="parTrans" cxnId="{CDE77F52-79E0-4F5D-8872-B5E79371C3F0}">
      <dgm:prSet/>
      <dgm:spPr/>
      <dgm:t>
        <a:bodyPr/>
        <a:lstStyle/>
        <a:p>
          <a:endParaRPr lang="en-US"/>
        </a:p>
      </dgm:t>
    </dgm:pt>
    <dgm:pt modelId="{0DA67D3F-B04E-4607-B7FB-EF90EF165ABB}" type="pres">
      <dgm:prSet presAssocID="{8670A7E3-9D5E-4A55-90C5-795360D5605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614123D-ABEC-4BA8-AAA5-2B6B49509251}" type="pres">
      <dgm:prSet presAssocID="{48E99416-F54B-4670-B95C-86C1F3533A2D}" presName="Accent4" presStyleCnt="0"/>
      <dgm:spPr/>
    </dgm:pt>
    <dgm:pt modelId="{815DD8BD-58CC-45F9-83AD-0767A61ED597}" type="pres">
      <dgm:prSet presAssocID="{48E99416-F54B-4670-B95C-86C1F3533A2D}" presName="Accent" presStyleLbl="node1" presStyleIdx="0" presStyleCnt="4" custLinFactNeighborY="439"/>
      <dgm:spPr>
        <a:solidFill>
          <a:schemeClr val="tx1"/>
        </a:solidFill>
        <a:ln>
          <a:solidFill>
            <a:schemeClr val="tx1"/>
          </a:solidFill>
        </a:ln>
      </dgm:spPr>
    </dgm:pt>
    <dgm:pt modelId="{99E1B1CD-3DA8-4726-A1D4-42A6D14B0E55}" type="pres">
      <dgm:prSet presAssocID="{48E99416-F54B-4670-B95C-86C1F3533A2D}" presName="ParentBackground4" presStyleCnt="0"/>
      <dgm:spPr/>
    </dgm:pt>
    <dgm:pt modelId="{A217909E-EBD2-4189-9F7A-B747C0315DE0}" type="pres">
      <dgm:prSet presAssocID="{48E99416-F54B-4670-B95C-86C1F3533A2D}" presName="ParentBackground" presStyleLbl="fgAcc1" presStyleIdx="0" presStyleCnt="4" custLinFactNeighborX="-73" custLinFactNeighborY="-96"/>
      <dgm:spPr/>
    </dgm:pt>
    <dgm:pt modelId="{A85AEBE9-A89B-4417-9F79-1F2279BC1F25}" type="pres">
      <dgm:prSet presAssocID="{48E99416-F54B-4670-B95C-86C1F3533A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124D66B-559D-4EA7-832C-1414B0292D4F}" type="pres">
      <dgm:prSet presAssocID="{0FC91DD4-D0B3-49DC-A4D5-BE1115FC8C09}" presName="Accent3" presStyleCnt="0"/>
      <dgm:spPr/>
    </dgm:pt>
    <dgm:pt modelId="{AE0A1C53-F8E0-444F-8B2A-569CFD64E53E}" type="pres">
      <dgm:prSet presAssocID="{0FC91DD4-D0B3-49DC-A4D5-BE1115FC8C09}" presName="Accent" presStyleLbl="node1" presStyleIdx="1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8106F861-E6F8-4938-AB57-F561D7FD1A66}" type="pres">
      <dgm:prSet presAssocID="{0FC91DD4-D0B3-49DC-A4D5-BE1115FC8C09}" presName="ParentBackground3" presStyleCnt="0"/>
      <dgm:spPr/>
    </dgm:pt>
    <dgm:pt modelId="{113F2EA0-7C87-4E10-ACAA-8846550FF3FB}" type="pres">
      <dgm:prSet presAssocID="{0FC91DD4-D0B3-49DC-A4D5-BE1115FC8C09}" presName="ParentBackground" presStyleLbl="fgAcc1" presStyleIdx="1" presStyleCnt="4" custLinFactNeighborX="-600" custLinFactNeighborY="1"/>
      <dgm:spPr/>
    </dgm:pt>
    <dgm:pt modelId="{D887413B-8918-408D-8222-2FAF530B858F}" type="pres">
      <dgm:prSet presAssocID="{0FC91DD4-D0B3-49DC-A4D5-BE1115FC8C0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48A95D-A252-4212-A9B4-0332C6AF9F9C}" type="pres">
      <dgm:prSet presAssocID="{DEA49C68-E538-41AA-B3C0-638450BD783C}" presName="Accent2" presStyleCnt="0"/>
      <dgm:spPr/>
    </dgm:pt>
    <dgm:pt modelId="{4A6CC75A-6087-424C-99DA-F29216C0E3E2}" type="pres">
      <dgm:prSet presAssocID="{DEA49C68-E538-41AA-B3C0-638450BD783C}" presName="Accent" presStyleLbl="node1" presStyleIdx="2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102FC9ED-0311-49CD-8606-90C8C727F94A}" type="pres">
      <dgm:prSet presAssocID="{DEA49C68-E538-41AA-B3C0-638450BD783C}" presName="ParentBackground2" presStyleCnt="0"/>
      <dgm:spPr/>
    </dgm:pt>
    <dgm:pt modelId="{A77F3BAB-0E34-42A5-B220-F84221F89B62}" type="pres">
      <dgm:prSet presAssocID="{DEA49C68-E538-41AA-B3C0-638450BD783C}" presName="ParentBackground" presStyleLbl="fgAcc1" presStyleIdx="2" presStyleCnt="4"/>
      <dgm:spPr/>
    </dgm:pt>
    <dgm:pt modelId="{63382373-3AE0-4777-800C-6C8007E6617C}" type="pres">
      <dgm:prSet presAssocID="{DEA49C68-E538-41AA-B3C0-638450BD783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01319BC-0DDF-43CC-A991-5005984CDDE7}" type="pres">
      <dgm:prSet presAssocID="{F8E96D0C-E28A-45D3-B1CB-6031D4BE6E32}" presName="Accent1" presStyleCnt="0"/>
      <dgm:spPr/>
    </dgm:pt>
    <dgm:pt modelId="{977B05F8-5C08-4129-82FE-4A74B82A74D2}" type="pres">
      <dgm:prSet presAssocID="{F8E96D0C-E28A-45D3-B1CB-6031D4BE6E32}" presName="Accent" presStyleLbl="node1" presStyleIdx="3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35CF525C-B4FA-4650-A5C8-05C759E1F3B8}" type="pres">
      <dgm:prSet presAssocID="{F8E96D0C-E28A-45D3-B1CB-6031D4BE6E32}" presName="ParentBackground1" presStyleCnt="0"/>
      <dgm:spPr/>
    </dgm:pt>
    <dgm:pt modelId="{926780E2-5C5B-4F15-9665-31AFBB7E4A64}" type="pres">
      <dgm:prSet presAssocID="{F8E96D0C-E28A-45D3-B1CB-6031D4BE6E32}" presName="ParentBackground" presStyleLbl="fgAcc1" presStyleIdx="3" presStyleCnt="4"/>
      <dgm:spPr/>
    </dgm:pt>
    <dgm:pt modelId="{D72D70AD-530A-4249-83F9-FA9938FC6B19}" type="pres">
      <dgm:prSet presAssocID="{F8E96D0C-E28A-45D3-B1CB-6031D4BE6E3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FDB425-9356-4462-B924-3F61F0E06644}" type="presOf" srcId="{0FC91DD4-D0B3-49DC-A4D5-BE1115FC8C09}" destId="{D887413B-8918-408D-8222-2FAF530B858F}" srcOrd="1" destOrd="0" presId="urn:microsoft.com/office/officeart/2011/layout/CircleProcess"/>
    <dgm:cxn modelId="{0D19FA2D-2B6B-4D5D-9D8F-6FE8C7C190F9}" type="presOf" srcId="{48E99416-F54B-4670-B95C-86C1F3533A2D}" destId="{A217909E-EBD2-4189-9F7A-B747C0315DE0}" srcOrd="0" destOrd="0" presId="urn:microsoft.com/office/officeart/2011/layout/CircleProcess"/>
    <dgm:cxn modelId="{B5FBC75C-D875-4487-8B53-4EC1EA69D07C}" srcId="{8670A7E3-9D5E-4A55-90C5-795360D5605B}" destId="{F8E96D0C-E28A-45D3-B1CB-6031D4BE6E32}" srcOrd="0" destOrd="0" parTransId="{0863D8CD-9927-43CF-9CAD-CF5D28158B34}" sibTransId="{C72E718E-223D-4780-8221-3838255F6487}"/>
    <dgm:cxn modelId="{F7D0975E-8D7A-45C9-9064-FBC7B98FF9DD}" type="presOf" srcId="{F8E96D0C-E28A-45D3-B1CB-6031D4BE6E32}" destId="{D72D70AD-530A-4249-83F9-FA9938FC6B19}" srcOrd="1" destOrd="0" presId="urn:microsoft.com/office/officeart/2011/layout/CircleProcess"/>
    <dgm:cxn modelId="{CEAF9D60-5123-4CB0-957D-72B64FF7CCC5}" srcId="{8670A7E3-9D5E-4A55-90C5-795360D5605B}" destId="{0FC91DD4-D0B3-49DC-A4D5-BE1115FC8C09}" srcOrd="2" destOrd="0" parTransId="{6BBDA0FC-5E56-447B-937D-A1BEB10D8D25}" sibTransId="{5E6419B9-5DE2-4697-A514-E889CD41EEE3}"/>
    <dgm:cxn modelId="{0AECA366-90EE-4523-B809-878E852EFE2C}" type="presOf" srcId="{F8E96D0C-E28A-45D3-B1CB-6031D4BE6E32}" destId="{926780E2-5C5B-4F15-9665-31AFBB7E4A64}" srcOrd="0" destOrd="0" presId="urn:microsoft.com/office/officeart/2011/layout/CircleProcess"/>
    <dgm:cxn modelId="{CDE77F52-79E0-4F5D-8872-B5E79371C3F0}" srcId="{8670A7E3-9D5E-4A55-90C5-795360D5605B}" destId="{DEA49C68-E538-41AA-B3C0-638450BD783C}" srcOrd="1" destOrd="0" parTransId="{7435ADB2-B09C-4C51-B000-D530AF721F33}" sibTransId="{BFE231E9-EF0D-4339-A9BD-B30E9D5938CB}"/>
    <dgm:cxn modelId="{1A2B9079-33E6-415C-9ADF-B0FD04B4DEC8}" srcId="{8670A7E3-9D5E-4A55-90C5-795360D5605B}" destId="{48E99416-F54B-4670-B95C-86C1F3533A2D}" srcOrd="3" destOrd="0" parTransId="{16880244-E845-400B-9DE1-95F09A9FFB56}" sibTransId="{1F0782FD-D6D3-4F86-8427-C41E5DB811FA}"/>
    <dgm:cxn modelId="{C396DB86-CC3B-4D8B-A8F7-A4D1F5D7D13D}" type="presOf" srcId="{8670A7E3-9D5E-4A55-90C5-795360D5605B}" destId="{0DA67D3F-B04E-4607-B7FB-EF90EF165ABB}" srcOrd="0" destOrd="0" presId="urn:microsoft.com/office/officeart/2011/layout/CircleProcess"/>
    <dgm:cxn modelId="{5114FF8C-4618-4AB7-898C-2EC0BD611D33}" type="presOf" srcId="{48E99416-F54B-4670-B95C-86C1F3533A2D}" destId="{A85AEBE9-A89B-4417-9F79-1F2279BC1F25}" srcOrd="1" destOrd="0" presId="urn:microsoft.com/office/officeart/2011/layout/CircleProcess"/>
    <dgm:cxn modelId="{A82B4D9D-F565-4DD0-B7D5-A744E8AB9CF6}" type="presOf" srcId="{0FC91DD4-D0B3-49DC-A4D5-BE1115FC8C09}" destId="{113F2EA0-7C87-4E10-ACAA-8846550FF3FB}" srcOrd="0" destOrd="0" presId="urn:microsoft.com/office/officeart/2011/layout/CircleProcess"/>
    <dgm:cxn modelId="{F9EDDBB9-6557-47F7-93B1-07365FC69BBF}" type="presOf" srcId="{DEA49C68-E538-41AA-B3C0-638450BD783C}" destId="{63382373-3AE0-4777-800C-6C8007E6617C}" srcOrd="1" destOrd="0" presId="urn:microsoft.com/office/officeart/2011/layout/CircleProcess"/>
    <dgm:cxn modelId="{B9D32FFC-AFD2-4096-8309-57DDBD998B1E}" type="presOf" srcId="{DEA49C68-E538-41AA-B3C0-638450BD783C}" destId="{A77F3BAB-0E34-42A5-B220-F84221F89B62}" srcOrd="0" destOrd="0" presId="urn:microsoft.com/office/officeart/2011/layout/CircleProcess"/>
    <dgm:cxn modelId="{3933CA16-6F4F-4A96-8162-8108DA709C38}" type="presParOf" srcId="{0DA67D3F-B04E-4607-B7FB-EF90EF165ABB}" destId="{6614123D-ABEC-4BA8-AAA5-2B6B49509251}" srcOrd="0" destOrd="0" presId="urn:microsoft.com/office/officeart/2011/layout/CircleProcess"/>
    <dgm:cxn modelId="{BEB9895D-423F-42CD-9FEB-3A5659B36933}" type="presParOf" srcId="{6614123D-ABEC-4BA8-AAA5-2B6B49509251}" destId="{815DD8BD-58CC-45F9-83AD-0767A61ED597}" srcOrd="0" destOrd="0" presId="urn:microsoft.com/office/officeart/2011/layout/CircleProcess"/>
    <dgm:cxn modelId="{D1D30AC1-DD67-4336-8C04-DB62B376855D}" type="presParOf" srcId="{0DA67D3F-B04E-4607-B7FB-EF90EF165ABB}" destId="{99E1B1CD-3DA8-4726-A1D4-42A6D14B0E55}" srcOrd="1" destOrd="0" presId="urn:microsoft.com/office/officeart/2011/layout/CircleProcess"/>
    <dgm:cxn modelId="{78EA8AAB-79C6-4A05-A4C3-5DCBAAD00502}" type="presParOf" srcId="{99E1B1CD-3DA8-4726-A1D4-42A6D14B0E55}" destId="{A217909E-EBD2-4189-9F7A-B747C0315DE0}" srcOrd="0" destOrd="0" presId="urn:microsoft.com/office/officeart/2011/layout/CircleProcess"/>
    <dgm:cxn modelId="{BC166DA1-3FC4-4AEA-8DBA-AA818E3804A0}" type="presParOf" srcId="{0DA67D3F-B04E-4607-B7FB-EF90EF165ABB}" destId="{A85AEBE9-A89B-4417-9F79-1F2279BC1F25}" srcOrd="2" destOrd="0" presId="urn:microsoft.com/office/officeart/2011/layout/CircleProcess"/>
    <dgm:cxn modelId="{E9E63494-4F78-4A60-AF36-CAF1D1E963D4}" type="presParOf" srcId="{0DA67D3F-B04E-4607-B7FB-EF90EF165ABB}" destId="{D124D66B-559D-4EA7-832C-1414B0292D4F}" srcOrd="3" destOrd="0" presId="urn:microsoft.com/office/officeart/2011/layout/CircleProcess"/>
    <dgm:cxn modelId="{C92B831A-C300-4812-B2EF-EB3CC1D2B95D}" type="presParOf" srcId="{D124D66B-559D-4EA7-832C-1414B0292D4F}" destId="{AE0A1C53-F8E0-444F-8B2A-569CFD64E53E}" srcOrd="0" destOrd="0" presId="urn:microsoft.com/office/officeart/2011/layout/CircleProcess"/>
    <dgm:cxn modelId="{2799FA22-121E-48B4-BC84-EC7B797DD309}" type="presParOf" srcId="{0DA67D3F-B04E-4607-B7FB-EF90EF165ABB}" destId="{8106F861-E6F8-4938-AB57-F561D7FD1A66}" srcOrd="4" destOrd="0" presId="urn:microsoft.com/office/officeart/2011/layout/CircleProcess"/>
    <dgm:cxn modelId="{9DEB08B6-6B9F-4883-A50A-30D7246EA928}" type="presParOf" srcId="{8106F861-E6F8-4938-AB57-F561D7FD1A66}" destId="{113F2EA0-7C87-4E10-ACAA-8846550FF3FB}" srcOrd="0" destOrd="0" presId="urn:microsoft.com/office/officeart/2011/layout/CircleProcess"/>
    <dgm:cxn modelId="{3BB116A8-5C80-4FBA-972A-4DB57F0D6320}" type="presParOf" srcId="{0DA67D3F-B04E-4607-B7FB-EF90EF165ABB}" destId="{D887413B-8918-408D-8222-2FAF530B858F}" srcOrd="5" destOrd="0" presId="urn:microsoft.com/office/officeart/2011/layout/CircleProcess"/>
    <dgm:cxn modelId="{60336596-564C-405F-BDE3-7BD88E2F155E}" type="presParOf" srcId="{0DA67D3F-B04E-4607-B7FB-EF90EF165ABB}" destId="{1B48A95D-A252-4212-A9B4-0332C6AF9F9C}" srcOrd="6" destOrd="0" presId="urn:microsoft.com/office/officeart/2011/layout/CircleProcess"/>
    <dgm:cxn modelId="{71B9AE05-8E1E-44A5-A5C9-E5AF2D0AD616}" type="presParOf" srcId="{1B48A95D-A252-4212-A9B4-0332C6AF9F9C}" destId="{4A6CC75A-6087-424C-99DA-F29216C0E3E2}" srcOrd="0" destOrd="0" presId="urn:microsoft.com/office/officeart/2011/layout/CircleProcess"/>
    <dgm:cxn modelId="{C6CDF0F8-5CF2-40AC-9176-14EEA9516EE4}" type="presParOf" srcId="{0DA67D3F-B04E-4607-B7FB-EF90EF165ABB}" destId="{102FC9ED-0311-49CD-8606-90C8C727F94A}" srcOrd="7" destOrd="0" presId="urn:microsoft.com/office/officeart/2011/layout/CircleProcess"/>
    <dgm:cxn modelId="{20DB142A-0FB7-416F-9944-65DA0530466D}" type="presParOf" srcId="{102FC9ED-0311-49CD-8606-90C8C727F94A}" destId="{A77F3BAB-0E34-42A5-B220-F84221F89B62}" srcOrd="0" destOrd="0" presId="urn:microsoft.com/office/officeart/2011/layout/CircleProcess"/>
    <dgm:cxn modelId="{D9B807C7-78C0-4FDA-BBB1-29FB97D8C4B7}" type="presParOf" srcId="{0DA67D3F-B04E-4607-B7FB-EF90EF165ABB}" destId="{63382373-3AE0-4777-800C-6C8007E6617C}" srcOrd="8" destOrd="0" presId="urn:microsoft.com/office/officeart/2011/layout/CircleProcess"/>
    <dgm:cxn modelId="{202AE0B2-AB6B-456D-9ABD-FB02642A78A5}" type="presParOf" srcId="{0DA67D3F-B04E-4607-B7FB-EF90EF165ABB}" destId="{E01319BC-0DDF-43CC-A991-5005984CDDE7}" srcOrd="9" destOrd="0" presId="urn:microsoft.com/office/officeart/2011/layout/CircleProcess"/>
    <dgm:cxn modelId="{724A1CF1-73D5-4A79-9F82-A1438A7EF836}" type="presParOf" srcId="{E01319BC-0DDF-43CC-A991-5005984CDDE7}" destId="{977B05F8-5C08-4129-82FE-4A74B82A74D2}" srcOrd="0" destOrd="0" presId="urn:microsoft.com/office/officeart/2011/layout/CircleProcess"/>
    <dgm:cxn modelId="{9BCD12AE-692B-439F-833E-93B730432053}" type="presParOf" srcId="{0DA67D3F-B04E-4607-B7FB-EF90EF165ABB}" destId="{35CF525C-B4FA-4650-A5C8-05C759E1F3B8}" srcOrd="10" destOrd="0" presId="urn:microsoft.com/office/officeart/2011/layout/CircleProcess"/>
    <dgm:cxn modelId="{06ABAD2B-EBB1-4321-9307-9C2DDD8C54DD}" type="presParOf" srcId="{35CF525C-B4FA-4650-A5C8-05C759E1F3B8}" destId="{926780E2-5C5B-4F15-9665-31AFBB7E4A64}" srcOrd="0" destOrd="0" presId="urn:microsoft.com/office/officeart/2011/layout/CircleProcess"/>
    <dgm:cxn modelId="{5B147885-C835-4195-89D4-0CB8F541372D}" type="presParOf" srcId="{0DA67D3F-B04E-4607-B7FB-EF90EF165ABB}" destId="{D72D70AD-530A-4249-83F9-FA9938FC6B19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D8BD-58CC-45F9-83AD-0767A61ED597}">
      <dsp:nvSpPr>
        <dsp:cNvPr id="0" name=""/>
        <dsp:cNvSpPr/>
      </dsp:nvSpPr>
      <dsp:spPr>
        <a:xfrm>
          <a:off x="9033346" y="2505764"/>
          <a:ext cx="2703481" cy="27036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909E-EBD2-4189-9F7A-B747C0315DE0}">
      <dsp:nvSpPr>
        <dsp:cNvPr id="0" name=""/>
        <dsp:cNvSpPr/>
      </dsp:nvSpPr>
      <dsp:spPr>
        <a:xfrm>
          <a:off x="9121929" y="2581609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Remote State issues the closest equivalent license after Background check, fee, etc.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2471" y="2942155"/>
        <a:ext cx="1802707" cy="1802254"/>
      </dsp:txXfrm>
    </dsp:sp>
    <dsp:sp modelId="{AE0A1C53-F8E0-444F-8B2A-569CFD64E53E}">
      <dsp:nvSpPr>
        <dsp:cNvPr id="0" name=""/>
        <dsp:cNvSpPr/>
      </dsp:nvSpPr>
      <dsp:spPr>
        <a:xfrm rot="2700000">
          <a:off x="622782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2EA0-7C87-4E10-ACAA-8846550FF3FB}">
      <dsp:nvSpPr>
        <dsp:cNvPr id="0" name=""/>
        <dsp:cNvSpPr/>
      </dsp:nvSpPr>
      <dsp:spPr>
        <a:xfrm>
          <a:off x="6314722" y="2584057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ICSP Information Exchange System validates the held license and transfers data to the new state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5264" y="2944603"/>
        <a:ext cx="1802707" cy="1802254"/>
      </dsp:txXfrm>
    </dsp:sp>
    <dsp:sp modelId="{4A6CC75A-6087-424C-99DA-F29216C0E3E2}">
      <dsp:nvSpPr>
        <dsp:cNvPr id="0" name=""/>
        <dsp:cNvSpPr/>
      </dsp:nvSpPr>
      <dsp:spPr>
        <a:xfrm rot="2700000">
          <a:off x="3445511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3BAB-0E34-42A5-B220-F84221F89B62}">
      <dsp:nvSpPr>
        <dsp:cNvPr id="0" name=""/>
        <dsp:cNvSpPr/>
      </dsp:nvSpPr>
      <dsp:spPr>
        <a:xfrm>
          <a:off x="3535959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School Psychologist applies for a license in another ICSP member state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6500" y="2944578"/>
        <a:ext cx="1802707" cy="1802254"/>
      </dsp:txXfrm>
    </dsp:sp>
    <dsp:sp modelId="{977B05F8-5C08-4129-82FE-4A74B82A74D2}">
      <dsp:nvSpPr>
        <dsp:cNvPr id="0" name=""/>
        <dsp:cNvSpPr/>
      </dsp:nvSpPr>
      <dsp:spPr>
        <a:xfrm rot="2700000">
          <a:off x="65160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780E2-5C5B-4F15-9665-31AFBB7E4A64}">
      <dsp:nvSpPr>
        <dsp:cNvPr id="0" name=""/>
        <dsp:cNvSpPr/>
      </dsp:nvSpPr>
      <dsp:spPr>
        <a:xfrm>
          <a:off x="742052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 School Psychologist holding an eligible license in an ICSP member state</a:t>
          </a:r>
        </a:p>
      </dsp:txBody>
      <dsp:txXfrm>
        <a:off x="1102594" y="2944578"/>
        <a:ext cx="1802707" cy="180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EAAD-7299-4D96-8AD0-77B66115B34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1467-9508-4265-9FF3-93A369E85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A96CC-C6E1-4BFA-92EF-116E92CD7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4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7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iersing@cs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Interstate Compact for School Psychologists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2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117DBC1-F75F-C683-D4A2-C7276B0B3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273021"/>
              </p:ext>
            </p:extLst>
          </p:nvPr>
        </p:nvGraphicFramePr>
        <p:xfrm>
          <a:off x="-278718" y="37657"/>
          <a:ext cx="11828515" cy="7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33A81A1-B714-AA8E-CE51-42E264924D97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EBFB0-D138-515C-1E3F-AF3113728023}"/>
              </a:ext>
            </a:extLst>
          </p:cNvPr>
          <p:cNvSpPr txBox="1"/>
          <p:nvPr/>
        </p:nvSpPr>
        <p:spPr>
          <a:xfrm>
            <a:off x="71920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Multistate License Model</a:t>
            </a:r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087A186A-532D-92C4-E42D-AD8D8BD2F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7179" y="1880682"/>
            <a:ext cx="497093" cy="497093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4769A731-E429-645E-2ED0-E45C7CFC2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5817" y="1881231"/>
            <a:ext cx="572750" cy="57275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E2BB1A78-EE6C-1747-B893-1D48300B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889" y="1932320"/>
            <a:ext cx="497093" cy="497093"/>
          </a:xfrm>
          <a:prstGeom prst="rect">
            <a:avLst/>
          </a:prstGeom>
        </p:spPr>
      </p:pic>
      <p:pic>
        <p:nvPicPr>
          <p:cNvPr id="28" name="Graphic 27" descr="Work from home Wi-Fi with solid fill">
            <a:extLst>
              <a:ext uri="{FF2B5EF4-FFF2-40B4-BE49-F238E27FC236}">
                <a16:creationId xmlns:a16="http://schemas.microsoft.com/office/drawing/2014/main" id="{ACFBF36A-F80D-7D43-A7A6-73E2A3C01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6625" y="1829043"/>
            <a:ext cx="654108" cy="654108"/>
          </a:xfrm>
          <a:prstGeom prst="rect">
            <a:avLst/>
          </a:prstGeom>
        </p:spPr>
      </p:pic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FBBE5491-6473-74C7-67B8-DED948BF9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5982" y="1875829"/>
            <a:ext cx="560535" cy="560535"/>
          </a:xfrm>
          <a:prstGeom prst="rect">
            <a:avLst/>
          </a:prstGeom>
        </p:spPr>
      </p:pic>
      <p:pic>
        <p:nvPicPr>
          <p:cNvPr id="30" name="Graphic 29" descr="Checkbox Checked with solid fill">
            <a:extLst>
              <a:ext uri="{FF2B5EF4-FFF2-40B4-BE49-F238E27FC236}">
                <a16:creationId xmlns:a16="http://schemas.microsoft.com/office/drawing/2014/main" id="{E6DBD493-DBED-9387-A348-EB8F061B7C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051" y="1786488"/>
            <a:ext cx="762237" cy="762237"/>
          </a:xfrm>
          <a:prstGeom prst="rect">
            <a:avLst/>
          </a:prstGeom>
        </p:spPr>
      </p:pic>
      <p:sp>
        <p:nvSpPr>
          <p:cNvPr id="32" name="Title 5">
            <a:extLst>
              <a:ext uri="{FF2B5EF4-FFF2-40B4-BE49-F238E27FC236}">
                <a16:creationId xmlns:a16="http://schemas.microsoft.com/office/drawing/2014/main" id="{04B9D0E8-8CD6-DCF1-C2EE-63DA0FB70CC1}"/>
              </a:ext>
            </a:extLst>
          </p:cNvPr>
          <p:cNvSpPr txBox="1">
            <a:spLocks/>
          </p:cNvSpPr>
          <p:nvPr/>
        </p:nvSpPr>
        <p:spPr>
          <a:xfrm rot="16200000">
            <a:off x="1677133" y="-1677134"/>
            <a:ext cx="898557" cy="4252823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8037D-E9A2-8C69-B8C9-F301F02C0F34}"/>
              </a:ext>
            </a:extLst>
          </p:cNvPr>
          <p:cNvSpPr txBox="1"/>
          <p:nvPr/>
        </p:nvSpPr>
        <p:spPr>
          <a:xfrm>
            <a:off x="129185" y="81065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ICSP Model</a:t>
            </a:r>
          </a:p>
        </p:txBody>
      </p:sp>
      <p:sp>
        <p:nvSpPr>
          <p:cNvPr id="34" name="AutoShape 2" descr="Close with solid fill">
            <a:extLst>
              <a:ext uri="{FF2B5EF4-FFF2-40B4-BE49-F238E27FC236}">
                <a16:creationId xmlns:a16="http://schemas.microsoft.com/office/drawing/2014/main" id="{832EEACD-506D-AFA7-C5A0-99BB29046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utoShape 3" descr="Scroll outline">
            <a:extLst>
              <a:ext uri="{FF2B5EF4-FFF2-40B4-BE49-F238E27FC236}">
                <a16:creationId xmlns:a16="http://schemas.microsoft.com/office/drawing/2014/main" id="{B14748AF-6D97-A2E7-403E-6F5F550A1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8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Complete all renewal requirements in the Home State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Hold and Maintain an </a:t>
              </a:r>
              <a:r>
                <a:rPr lang="en-US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Home State License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licenses automatically renew with the Home State if administrative requirements are met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867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E7DFE-F1BD-5786-9953-BB7B1C9360AF}"/>
              </a:ext>
            </a:extLst>
          </p:cNvPr>
          <p:cNvGrpSpPr/>
          <p:nvPr/>
        </p:nvGrpSpPr>
        <p:grpSpPr>
          <a:xfrm>
            <a:off x="2011446" y="1762871"/>
            <a:ext cx="7772398" cy="3015297"/>
            <a:chOff x="2011446" y="1714557"/>
            <a:chExt cx="8169105" cy="31236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0FD61D-ED0D-5ACF-1814-E6A83013538E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requirements and authorization to share discipline date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1CE6AB-62E8-C563-7AAC-CD29D4744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068B36-31CA-62E3-A92E-EA75CA317483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9C38C9-9596-413D-4C5B-F3EA10524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C69DAE-4359-7D29-AE73-04E25C90BC21}"/>
                </a:ext>
              </a:extLst>
            </p:cNvPr>
            <p:cNvSpPr/>
            <p:nvPr/>
          </p:nvSpPr>
          <p:spPr>
            <a:xfrm>
              <a:off x="2599813" y="1766261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Discipline and revocation authority remains with the 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FBAD58-E507-6B8D-84B6-F4B081C0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1" y="1714557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D9D4A25-41FA-6126-2825-46C96E119F9F}"/>
              </a:ext>
            </a:extLst>
          </p:cNvPr>
          <p:cNvSpPr txBox="1"/>
          <p:nvPr/>
        </p:nvSpPr>
        <p:spPr>
          <a:xfrm>
            <a:off x="3169524" y="4163310"/>
            <a:ext cx="63462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NASDTEC Clearinghouse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0F5A4-2D20-425B-F6AC-EC689D71956F}"/>
              </a:ext>
            </a:extLst>
          </p:cNvPr>
          <p:cNvSpPr txBox="1"/>
          <p:nvPr/>
        </p:nvSpPr>
        <p:spPr>
          <a:xfrm>
            <a:off x="0" y="-1431"/>
            <a:ext cx="1008888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Discipline and Adverse Action</a:t>
            </a:r>
          </a:p>
        </p:txBody>
      </p:sp>
      <p:pic>
        <p:nvPicPr>
          <p:cNvPr id="23" name="Graphic 22" descr="Cloud Computing with solid fill">
            <a:extLst>
              <a:ext uri="{FF2B5EF4-FFF2-40B4-BE49-F238E27FC236}">
                <a16:creationId xmlns:a16="http://schemas.microsoft.com/office/drawing/2014/main" id="{450E36BB-0795-444D-C895-933E6FA6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577" y="2882453"/>
            <a:ext cx="844271" cy="749213"/>
          </a:xfrm>
          <a:prstGeom prst="rect">
            <a:avLst/>
          </a:prstGeom>
        </p:spPr>
      </p:pic>
      <p:pic>
        <p:nvPicPr>
          <p:cNvPr id="24" name="Graphic 23" descr="Board Of Directors with solid fill">
            <a:extLst>
              <a:ext uri="{FF2B5EF4-FFF2-40B4-BE49-F238E27FC236}">
                <a16:creationId xmlns:a16="http://schemas.microsoft.com/office/drawing/2014/main" id="{CB27F2C1-62B3-4E8F-0B6E-208EEA21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6344" y="1795433"/>
            <a:ext cx="822960" cy="822960"/>
          </a:xfrm>
          <a:prstGeom prst="rect">
            <a:avLst/>
          </a:prstGeom>
        </p:spPr>
      </p:pic>
      <p:pic>
        <p:nvPicPr>
          <p:cNvPr id="25" name="Graphic 24" descr="Judge female with solid fill">
            <a:extLst>
              <a:ext uri="{FF2B5EF4-FFF2-40B4-BE49-F238E27FC236}">
                <a16:creationId xmlns:a16="http://schemas.microsoft.com/office/drawing/2014/main" id="{B997711A-2C55-34D2-3C12-B1C9DED9C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6344" y="389008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8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A7D394D-444E-52D8-9939-531CD2AED7EC}"/>
              </a:ext>
            </a:extLst>
          </p:cNvPr>
          <p:cNvSpPr/>
          <p:nvPr/>
        </p:nvSpPr>
        <p:spPr>
          <a:xfrm>
            <a:off x="2141092" y="307962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VIII: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Rulemaking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gives the Commission the power to promulgate rules in order to effectively and efficiently implement and administer the purposes and provisions.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962242-684F-B662-30A8-82E44BE2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588" y="3053311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23D78A-A10A-609F-EA5A-5FEE0C32E2FF}"/>
              </a:ext>
            </a:extLst>
          </p:cNvPr>
          <p:cNvSpPr/>
          <p:nvPr/>
        </p:nvSpPr>
        <p:spPr>
          <a:xfrm>
            <a:off x="2141092" y="203681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VII: Establishment of the Compact Commission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states must appoint 1 delegate and the delegate must be the primary administrative officer of the State Licensing Authority or their designee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2275E-EFEF-6B9F-25A6-CA209939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21308" y="2043182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06761A-D732-6794-0F33-1F902F1B2DE4}"/>
              </a:ext>
            </a:extLst>
          </p:cNvPr>
          <p:cNvSpPr/>
          <p:nvPr/>
        </p:nvSpPr>
        <p:spPr>
          <a:xfrm>
            <a:off x="2141092" y="406344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IX: Facilitating Information Exchange 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requires that the commission provide a system to facilitate the information exchange required for the administration of the compact.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6AAF1-2757-5C5E-80C7-61606A97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16585" y="4169725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Board Of Directors with solid fill">
            <a:extLst>
              <a:ext uri="{FF2B5EF4-FFF2-40B4-BE49-F238E27FC236}">
                <a16:creationId xmlns:a16="http://schemas.microsoft.com/office/drawing/2014/main" id="{39F0F1B7-333F-1A06-6344-527B575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028" y="2084044"/>
            <a:ext cx="822960" cy="822960"/>
          </a:xfrm>
          <a:prstGeom prst="rect">
            <a:avLst/>
          </a:prstGeom>
        </p:spPr>
      </p:pic>
      <p:pic>
        <p:nvPicPr>
          <p:cNvPr id="9" name="Graphic 8" descr="Cloud Computing with solid fill">
            <a:extLst>
              <a:ext uri="{FF2B5EF4-FFF2-40B4-BE49-F238E27FC236}">
                <a16:creationId xmlns:a16="http://schemas.microsoft.com/office/drawing/2014/main" id="{3F624D86-4D3F-9B27-4AB8-BB4A3A53F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8494" y="4252318"/>
            <a:ext cx="844271" cy="749213"/>
          </a:xfrm>
          <a:prstGeom prst="rect">
            <a:avLst/>
          </a:prstGeom>
        </p:spPr>
      </p:pic>
      <p:pic>
        <p:nvPicPr>
          <p:cNvPr id="10" name="Graphic 9" descr="Scroll with solid fill">
            <a:extLst>
              <a:ext uri="{FF2B5EF4-FFF2-40B4-BE49-F238E27FC236}">
                <a16:creationId xmlns:a16="http://schemas.microsoft.com/office/drawing/2014/main" id="{A4F10764-421D-C885-0619-D65CD34A2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6585" y="3099031"/>
            <a:ext cx="822960" cy="82296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1DF9A1F3-8C65-F3D1-21F3-CCB2DC4917CE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F8FC5-BC27-C270-9BBF-5031BCA0D8EE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9941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B03388-2C93-9D88-D7C8-FD9E63D97CAA}"/>
              </a:ext>
            </a:extLst>
          </p:cNvPr>
          <p:cNvSpPr/>
          <p:nvPr/>
        </p:nvSpPr>
        <p:spPr>
          <a:xfrm>
            <a:off x="1856420" y="3465747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XII: Construction and Severability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92310-A7E2-54BB-EE29-2F2DDF8A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826" y="3465746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716B4-133C-8FD0-25AD-FDEF59D89467}"/>
              </a:ext>
            </a:extLst>
          </p:cNvPr>
          <p:cNvSpPr/>
          <p:nvPr/>
        </p:nvSpPr>
        <p:spPr>
          <a:xfrm>
            <a:off x="1856420" y="2359045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XI: Effective Date, Withdrawal and Amendment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B4BEC1-A3F7-4B30-B650-4878241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71700" y="2359045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117DC7-C340-04A7-B114-5D0ED8EC2C85}"/>
              </a:ext>
            </a:extLst>
          </p:cNvPr>
          <p:cNvSpPr/>
          <p:nvPr/>
        </p:nvSpPr>
        <p:spPr>
          <a:xfrm>
            <a:off x="1856420" y="4538239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XIII: Binding Effect of Compact and Other Laws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636474-C0FA-CE19-72DB-BF4F4F14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88826" y="4498322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678F6B-A4C2-D22B-4E95-F3F734EEE4A9}"/>
              </a:ext>
            </a:extLst>
          </p:cNvPr>
          <p:cNvSpPr/>
          <p:nvPr/>
        </p:nvSpPr>
        <p:spPr>
          <a:xfrm>
            <a:off x="1856420" y="1246000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X: Oversight, Dispute Resolution and Enforcement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B370D1-03AD-048D-7797-54FC9F870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71700" y="1188348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Race Flag with solid fill">
            <a:extLst>
              <a:ext uri="{FF2B5EF4-FFF2-40B4-BE49-F238E27FC236}">
                <a16:creationId xmlns:a16="http://schemas.microsoft.com/office/drawing/2014/main" id="{4D018336-EA47-6EBE-38B2-6EC4414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17420" y="2422183"/>
            <a:ext cx="822960" cy="822960"/>
          </a:xfrm>
          <a:prstGeom prst="rect">
            <a:avLst/>
          </a:prstGeom>
        </p:spPr>
      </p:pic>
      <p:pic>
        <p:nvPicPr>
          <p:cNvPr id="13" name="Graphic 12" descr="Blueprint with solid fill">
            <a:extLst>
              <a:ext uri="{FF2B5EF4-FFF2-40B4-BE49-F238E27FC236}">
                <a16:creationId xmlns:a16="http://schemas.microsoft.com/office/drawing/2014/main" id="{D4967772-C4F7-C424-6877-B10ECBA4A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68010" y="3548340"/>
            <a:ext cx="749213" cy="749213"/>
          </a:xfrm>
          <a:prstGeom prst="rect">
            <a:avLst/>
          </a:prstGeom>
        </p:spPr>
      </p:pic>
      <p:pic>
        <p:nvPicPr>
          <p:cNvPr id="26" name="Graphic 25" descr="Scroll with solid fill">
            <a:extLst>
              <a:ext uri="{FF2B5EF4-FFF2-40B4-BE49-F238E27FC236}">
                <a16:creationId xmlns:a16="http://schemas.microsoft.com/office/drawing/2014/main" id="{83F39C49-CB25-DE71-0D3A-E848328EC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3140" y="4572449"/>
            <a:ext cx="822960" cy="822960"/>
          </a:xfrm>
          <a:prstGeom prst="rect">
            <a:avLst/>
          </a:prstGeom>
        </p:spPr>
      </p:pic>
      <p:pic>
        <p:nvPicPr>
          <p:cNvPr id="27" name="Graphic 26" descr="Judge female with solid fill">
            <a:extLst>
              <a:ext uri="{FF2B5EF4-FFF2-40B4-BE49-F238E27FC236}">
                <a16:creationId xmlns:a16="http://schemas.microsoft.com/office/drawing/2014/main" id="{E29D3272-54FC-B7EF-2EF9-318C3819F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1137" y="1231833"/>
            <a:ext cx="822960" cy="822960"/>
          </a:xfrm>
          <a:prstGeom prst="rect">
            <a:avLst/>
          </a:prstGeom>
        </p:spPr>
      </p:pic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6958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4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2443165" y="-2457216"/>
            <a:ext cx="867491" cy="5753818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ICSP Commission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4ECEEE-4018-B27D-E86B-791985081A68}"/>
              </a:ext>
            </a:extLst>
          </p:cNvPr>
          <p:cNvGrpSpPr/>
          <p:nvPr/>
        </p:nvGrpSpPr>
        <p:grpSpPr>
          <a:xfrm>
            <a:off x="1565137" y="1085398"/>
            <a:ext cx="10312633" cy="2650555"/>
            <a:chOff x="0" y="4581"/>
            <a:chExt cx="7162800" cy="1591200"/>
          </a:xfrm>
          <a:solidFill>
            <a:srgbClr val="8FC967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C206D62-E78D-02FF-0400-A2078A124795}"/>
                </a:ext>
              </a:extLst>
            </p:cNvPr>
            <p:cNvSpPr/>
            <p:nvPr/>
          </p:nvSpPr>
          <p:spPr>
            <a:xfrm>
              <a:off x="0" y="4581"/>
              <a:ext cx="7162800" cy="1591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AEF5EA2B-DDAE-8706-BF31-C116E57F95BB}"/>
                </a:ext>
              </a:extLst>
            </p:cNvPr>
            <p:cNvSpPr txBox="1"/>
            <p:nvPr/>
          </p:nvSpPr>
          <p:spPr>
            <a:xfrm>
              <a:off x="362058" y="43599"/>
              <a:ext cx="6538076" cy="14120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Joint-government agency comprised of one representative from each member state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Flexible tool used to facilitate the implementation of the compact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workable procedures and standards to a level of detail not specified in the compact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Rules are limited to the implementation of the compact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Rules are limited to those licensees using the compact.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Rules can be rejected if voted by majority of member state legislatures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89294-E8AF-964E-D837-3EBB59461ECF}"/>
              </a:ext>
            </a:extLst>
          </p:cNvPr>
          <p:cNvGrpSpPr/>
          <p:nvPr/>
        </p:nvGrpSpPr>
        <p:grpSpPr>
          <a:xfrm>
            <a:off x="1565137" y="4154322"/>
            <a:ext cx="10312633" cy="1380683"/>
            <a:chOff x="0" y="4581"/>
            <a:chExt cx="7162800" cy="1591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8D0B64-69E2-215B-CA53-13D5690B7654}"/>
                </a:ext>
              </a:extLst>
            </p:cNvPr>
            <p:cNvSpPr/>
            <p:nvPr/>
          </p:nvSpPr>
          <p:spPr>
            <a:xfrm>
              <a:off x="0" y="4581"/>
              <a:ext cx="7162800" cy="1591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B0FBB66F-F3C5-814A-0CC4-920E476CEA62}"/>
                </a:ext>
              </a:extLst>
            </p:cNvPr>
            <p:cNvSpPr txBox="1"/>
            <p:nvPr/>
          </p:nvSpPr>
          <p:spPr>
            <a:xfrm>
              <a:off x="397860" y="183773"/>
              <a:ext cx="6538076" cy="11987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Rules cannot apply to practitioners not seeking to practice via the compact.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Rules cannot extend beyond the implementation of the compact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48D817C2-0A78-5C37-D624-9673B8F9F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81" y="1617763"/>
            <a:ext cx="1585823" cy="1585823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D2A5A05D-252B-4040-A695-FC475D198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942" y="4190311"/>
            <a:ext cx="1308703" cy="13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2154181" y="-2168231"/>
            <a:ext cx="867491" cy="5175851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Get Involved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E0CEC205-1052-66EE-D07F-3015DECF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10506"/>
              </p:ext>
            </p:extLst>
          </p:nvPr>
        </p:nvGraphicFramePr>
        <p:xfrm>
          <a:off x="871275" y="1340170"/>
          <a:ext cx="10449449" cy="4003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Tiers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Involvement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71"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</a:pP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Find bill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sponsor and shepherd the compact through the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legislative</a:t>
                      </a:r>
                      <a:r>
                        <a:rPr sz="2000" spc="-18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71"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</a:pPr>
                      <a:r>
                        <a:rPr sz="2000" spc="-3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Testify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support at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r>
                        <a:rPr sz="2000" spc="-9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hearing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71">
                <a:tc>
                  <a:txBody>
                    <a:bodyPr/>
                    <a:lstStyle/>
                    <a:p>
                      <a:pPr marL="68580">
                        <a:lnSpc>
                          <a:spcPts val="2350"/>
                        </a:lnSpc>
                      </a:pPr>
                      <a:r>
                        <a:rPr sz="2000" spc="-1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Write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letters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of support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to legislators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000" spc="-15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370">
                <a:tc>
                  <a:txBody>
                    <a:bodyPr/>
                    <a:lstStyle/>
                    <a:p>
                      <a:pPr marL="68580">
                        <a:lnSpc>
                          <a:spcPts val="2350"/>
                        </a:lnSpc>
                      </a:pPr>
                      <a:r>
                        <a:rPr sz="2000" spc="-1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Write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general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letter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of support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CSG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include on</a:t>
                      </a:r>
                      <a:r>
                        <a:rPr sz="2000" spc="-18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website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370">
                <a:tc>
                  <a:txBody>
                    <a:bodyPr/>
                    <a:lstStyle/>
                    <a:p>
                      <a:pPr marL="68580">
                        <a:lnSpc>
                          <a:spcPts val="2350"/>
                        </a:lnSpc>
                      </a:pP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compact educational resources and share </a:t>
                      </a:r>
                      <a:r>
                        <a:rPr sz="2000" spc="-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with your</a:t>
                      </a:r>
                      <a:r>
                        <a:rPr sz="2000" spc="-185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5DA6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3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4409987" y="-4424040"/>
            <a:ext cx="867491" cy="9687463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105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Sponsors/Drafters Need to Know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DBD0A5C-A354-F3E7-CCE7-DE986D168A5A}"/>
              </a:ext>
            </a:extLst>
          </p:cNvPr>
          <p:cNvSpPr/>
          <p:nvPr/>
        </p:nvSpPr>
        <p:spPr>
          <a:xfrm>
            <a:off x="389599" y="1497654"/>
            <a:ext cx="803910" cy="3808095"/>
          </a:xfrm>
          <a:custGeom>
            <a:avLst/>
            <a:gdLst/>
            <a:ahLst/>
            <a:cxnLst/>
            <a:rect l="l" t="t" r="r" b="b"/>
            <a:pathLst>
              <a:path w="803910" h="3808095">
                <a:moveTo>
                  <a:pt x="15265" y="0"/>
                </a:moveTo>
                <a:lnTo>
                  <a:pt x="49164" y="34520"/>
                </a:lnTo>
                <a:lnTo>
                  <a:pt x="82318" y="69494"/>
                </a:lnTo>
                <a:lnTo>
                  <a:pt x="114726" y="104910"/>
                </a:lnTo>
                <a:lnTo>
                  <a:pt x="146390" y="140759"/>
                </a:lnTo>
                <a:lnTo>
                  <a:pt x="177309" y="177031"/>
                </a:lnTo>
                <a:lnTo>
                  <a:pt x="207483" y="213715"/>
                </a:lnTo>
                <a:lnTo>
                  <a:pt x="236911" y="250802"/>
                </a:lnTo>
                <a:lnTo>
                  <a:pt x="265595" y="288282"/>
                </a:lnTo>
                <a:lnTo>
                  <a:pt x="293533" y="326143"/>
                </a:lnTo>
                <a:lnTo>
                  <a:pt x="320727" y="364378"/>
                </a:lnTo>
                <a:lnTo>
                  <a:pt x="347176" y="402974"/>
                </a:lnTo>
                <a:lnTo>
                  <a:pt x="372879" y="441923"/>
                </a:lnTo>
                <a:lnTo>
                  <a:pt x="397838" y="481214"/>
                </a:lnTo>
                <a:lnTo>
                  <a:pt x="422051" y="520837"/>
                </a:lnTo>
                <a:lnTo>
                  <a:pt x="445520" y="560782"/>
                </a:lnTo>
                <a:lnTo>
                  <a:pt x="468243" y="601039"/>
                </a:lnTo>
                <a:lnTo>
                  <a:pt x="490221" y="641598"/>
                </a:lnTo>
                <a:lnTo>
                  <a:pt x="511455" y="682449"/>
                </a:lnTo>
                <a:lnTo>
                  <a:pt x="531943" y="723582"/>
                </a:lnTo>
                <a:lnTo>
                  <a:pt x="551686" y="764986"/>
                </a:lnTo>
                <a:lnTo>
                  <a:pt x="570685" y="806652"/>
                </a:lnTo>
                <a:lnTo>
                  <a:pt x="588938" y="848570"/>
                </a:lnTo>
                <a:lnTo>
                  <a:pt x="606446" y="890729"/>
                </a:lnTo>
                <a:lnTo>
                  <a:pt x="623209" y="933120"/>
                </a:lnTo>
                <a:lnTo>
                  <a:pt x="639227" y="975732"/>
                </a:lnTo>
                <a:lnTo>
                  <a:pt x="654500" y="1018555"/>
                </a:lnTo>
                <a:lnTo>
                  <a:pt x="669028" y="1061580"/>
                </a:lnTo>
                <a:lnTo>
                  <a:pt x="682811" y="1104796"/>
                </a:lnTo>
                <a:lnTo>
                  <a:pt x="695849" y="1148193"/>
                </a:lnTo>
                <a:lnTo>
                  <a:pt x="708142" y="1191761"/>
                </a:lnTo>
                <a:lnTo>
                  <a:pt x="719690" y="1235490"/>
                </a:lnTo>
                <a:lnTo>
                  <a:pt x="730493" y="1279370"/>
                </a:lnTo>
                <a:lnTo>
                  <a:pt x="740551" y="1323391"/>
                </a:lnTo>
                <a:lnTo>
                  <a:pt x="749864" y="1367543"/>
                </a:lnTo>
                <a:lnTo>
                  <a:pt x="758432" y="1411816"/>
                </a:lnTo>
                <a:lnTo>
                  <a:pt x="766255" y="1456199"/>
                </a:lnTo>
                <a:lnTo>
                  <a:pt x="773333" y="1500683"/>
                </a:lnTo>
                <a:lnTo>
                  <a:pt x="779665" y="1545258"/>
                </a:lnTo>
                <a:lnTo>
                  <a:pt x="785253" y="1589913"/>
                </a:lnTo>
                <a:lnTo>
                  <a:pt x="790096" y="1634638"/>
                </a:lnTo>
                <a:lnTo>
                  <a:pt x="794193" y="1679424"/>
                </a:lnTo>
                <a:lnTo>
                  <a:pt x="797546" y="1724261"/>
                </a:lnTo>
                <a:lnTo>
                  <a:pt x="800154" y="1769137"/>
                </a:lnTo>
                <a:lnTo>
                  <a:pt x="802016" y="1814044"/>
                </a:lnTo>
                <a:lnTo>
                  <a:pt x="803134" y="1858970"/>
                </a:lnTo>
                <a:lnTo>
                  <a:pt x="803506" y="1903907"/>
                </a:lnTo>
                <a:lnTo>
                  <a:pt x="803134" y="1948844"/>
                </a:lnTo>
                <a:lnTo>
                  <a:pt x="802016" y="1993771"/>
                </a:lnTo>
                <a:lnTo>
                  <a:pt x="800154" y="2038678"/>
                </a:lnTo>
                <a:lnTo>
                  <a:pt x="797546" y="2083554"/>
                </a:lnTo>
                <a:lnTo>
                  <a:pt x="794193" y="2128390"/>
                </a:lnTo>
                <a:lnTo>
                  <a:pt x="790096" y="2173176"/>
                </a:lnTo>
                <a:lnTo>
                  <a:pt x="785253" y="2217902"/>
                </a:lnTo>
                <a:lnTo>
                  <a:pt x="779665" y="2262557"/>
                </a:lnTo>
                <a:lnTo>
                  <a:pt x="773333" y="2307131"/>
                </a:lnTo>
                <a:lnTo>
                  <a:pt x="766255" y="2351615"/>
                </a:lnTo>
                <a:lnTo>
                  <a:pt x="758432" y="2395999"/>
                </a:lnTo>
                <a:lnTo>
                  <a:pt x="749864" y="2440271"/>
                </a:lnTo>
                <a:lnTo>
                  <a:pt x="740551" y="2484423"/>
                </a:lnTo>
                <a:lnTo>
                  <a:pt x="730493" y="2528444"/>
                </a:lnTo>
                <a:lnTo>
                  <a:pt x="719690" y="2572324"/>
                </a:lnTo>
                <a:lnTo>
                  <a:pt x="708142" y="2616054"/>
                </a:lnTo>
                <a:lnTo>
                  <a:pt x="695849" y="2659622"/>
                </a:lnTo>
                <a:lnTo>
                  <a:pt x="682811" y="2703019"/>
                </a:lnTo>
                <a:lnTo>
                  <a:pt x="669028" y="2746235"/>
                </a:lnTo>
                <a:lnTo>
                  <a:pt x="654500" y="2789259"/>
                </a:lnTo>
                <a:lnTo>
                  <a:pt x="639227" y="2832083"/>
                </a:lnTo>
                <a:lnTo>
                  <a:pt x="623209" y="2874695"/>
                </a:lnTo>
                <a:lnTo>
                  <a:pt x="606446" y="2917086"/>
                </a:lnTo>
                <a:lnTo>
                  <a:pt x="588938" y="2959245"/>
                </a:lnTo>
                <a:lnTo>
                  <a:pt x="570685" y="3001162"/>
                </a:lnTo>
                <a:lnTo>
                  <a:pt x="551686" y="3042828"/>
                </a:lnTo>
                <a:lnTo>
                  <a:pt x="531943" y="3084233"/>
                </a:lnTo>
                <a:lnTo>
                  <a:pt x="511455" y="3125365"/>
                </a:lnTo>
                <a:lnTo>
                  <a:pt x="490221" y="3166216"/>
                </a:lnTo>
                <a:lnTo>
                  <a:pt x="468243" y="3206775"/>
                </a:lnTo>
                <a:lnTo>
                  <a:pt x="445520" y="3247032"/>
                </a:lnTo>
                <a:lnTo>
                  <a:pt x="422051" y="3286978"/>
                </a:lnTo>
                <a:lnTo>
                  <a:pt x="397838" y="3326601"/>
                </a:lnTo>
                <a:lnTo>
                  <a:pt x="372879" y="3365892"/>
                </a:lnTo>
                <a:lnTo>
                  <a:pt x="347176" y="3404840"/>
                </a:lnTo>
                <a:lnTo>
                  <a:pt x="320727" y="3443437"/>
                </a:lnTo>
                <a:lnTo>
                  <a:pt x="293533" y="3481671"/>
                </a:lnTo>
                <a:lnTo>
                  <a:pt x="265595" y="3519533"/>
                </a:lnTo>
                <a:lnTo>
                  <a:pt x="236911" y="3557013"/>
                </a:lnTo>
                <a:lnTo>
                  <a:pt x="207483" y="3594099"/>
                </a:lnTo>
                <a:lnTo>
                  <a:pt x="177309" y="3630784"/>
                </a:lnTo>
                <a:lnTo>
                  <a:pt x="146390" y="3667056"/>
                </a:lnTo>
                <a:lnTo>
                  <a:pt x="114726" y="3702905"/>
                </a:lnTo>
                <a:lnTo>
                  <a:pt x="82318" y="3738321"/>
                </a:lnTo>
                <a:lnTo>
                  <a:pt x="49164" y="3773294"/>
                </a:lnTo>
                <a:lnTo>
                  <a:pt x="15265" y="3807815"/>
                </a:lnTo>
                <a:lnTo>
                  <a:pt x="0" y="3792537"/>
                </a:lnTo>
                <a:lnTo>
                  <a:pt x="33992" y="3757914"/>
                </a:lnTo>
                <a:lnTo>
                  <a:pt x="67229" y="3722833"/>
                </a:lnTo>
                <a:lnTo>
                  <a:pt x="99710" y="3687302"/>
                </a:lnTo>
                <a:lnTo>
                  <a:pt x="131436" y="3651333"/>
                </a:lnTo>
                <a:lnTo>
                  <a:pt x="162407" y="3614937"/>
                </a:lnTo>
                <a:lnTo>
                  <a:pt x="192622" y="3578122"/>
                </a:lnTo>
                <a:lnTo>
                  <a:pt x="222082" y="3540900"/>
                </a:lnTo>
                <a:lnTo>
                  <a:pt x="250787" y="3503280"/>
                </a:lnTo>
                <a:lnTo>
                  <a:pt x="278736" y="3465274"/>
                </a:lnTo>
                <a:lnTo>
                  <a:pt x="305930" y="3426891"/>
                </a:lnTo>
                <a:lnTo>
                  <a:pt x="332368" y="3388142"/>
                </a:lnTo>
                <a:lnTo>
                  <a:pt x="358051" y="3349037"/>
                </a:lnTo>
                <a:lnTo>
                  <a:pt x="382979" y="3309587"/>
                </a:lnTo>
                <a:lnTo>
                  <a:pt x="407151" y="3269801"/>
                </a:lnTo>
                <a:lnTo>
                  <a:pt x="430568" y="3229690"/>
                </a:lnTo>
                <a:lnTo>
                  <a:pt x="453230" y="3189265"/>
                </a:lnTo>
                <a:lnTo>
                  <a:pt x="475136" y="3148535"/>
                </a:lnTo>
                <a:lnTo>
                  <a:pt x="496287" y="3107512"/>
                </a:lnTo>
                <a:lnTo>
                  <a:pt x="516682" y="3066205"/>
                </a:lnTo>
                <a:lnTo>
                  <a:pt x="536322" y="3024624"/>
                </a:lnTo>
                <a:lnTo>
                  <a:pt x="555207" y="2982780"/>
                </a:lnTo>
                <a:lnTo>
                  <a:pt x="573336" y="2940684"/>
                </a:lnTo>
                <a:lnTo>
                  <a:pt x="590710" y="2898345"/>
                </a:lnTo>
                <a:lnTo>
                  <a:pt x="607328" y="2855774"/>
                </a:lnTo>
                <a:lnTo>
                  <a:pt x="623191" y="2812981"/>
                </a:lnTo>
                <a:lnTo>
                  <a:pt x="638299" y="2769977"/>
                </a:lnTo>
                <a:lnTo>
                  <a:pt x="652651" y="2726771"/>
                </a:lnTo>
                <a:lnTo>
                  <a:pt x="666248" y="2683375"/>
                </a:lnTo>
                <a:lnTo>
                  <a:pt x="679090" y="2639798"/>
                </a:lnTo>
                <a:lnTo>
                  <a:pt x="691176" y="2596051"/>
                </a:lnTo>
                <a:lnTo>
                  <a:pt x="702507" y="2552144"/>
                </a:lnTo>
                <a:lnTo>
                  <a:pt x="713082" y="2508087"/>
                </a:lnTo>
                <a:lnTo>
                  <a:pt x="722902" y="2463892"/>
                </a:lnTo>
                <a:lnTo>
                  <a:pt x="731967" y="2419567"/>
                </a:lnTo>
                <a:lnTo>
                  <a:pt x="740276" y="2375124"/>
                </a:lnTo>
                <a:lnTo>
                  <a:pt x="747830" y="2330572"/>
                </a:lnTo>
                <a:lnTo>
                  <a:pt x="754628" y="2285922"/>
                </a:lnTo>
                <a:lnTo>
                  <a:pt x="760671" y="2241185"/>
                </a:lnTo>
                <a:lnTo>
                  <a:pt x="765959" y="2196370"/>
                </a:lnTo>
                <a:lnTo>
                  <a:pt x="770491" y="2151488"/>
                </a:lnTo>
                <a:lnTo>
                  <a:pt x="774268" y="2106550"/>
                </a:lnTo>
                <a:lnTo>
                  <a:pt x="777290" y="2061565"/>
                </a:lnTo>
                <a:lnTo>
                  <a:pt x="779556" y="2016544"/>
                </a:lnTo>
                <a:lnTo>
                  <a:pt x="781066" y="1971497"/>
                </a:lnTo>
                <a:lnTo>
                  <a:pt x="781822" y="1926435"/>
                </a:lnTo>
                <a:lnTo>
                  <a:pt x="781822" y="1881367"/>
                </a:lnTo>
                <a:lnTo>
                  <a:pt x="781066" y="1836305"/>
                </a:lnTo>
                <a:lnTo>
                  <a:pt x="779556" y="1791258"/>
                </a:lnTo>
                <a:lnTo>
                  <a:pt x="777290" y="1746237"/>
                </a:lnTo>
                <a:lnTo>
                  <a:pt x="774268" y="1701252"/>
                </a:lnTo>
                <a:lnTo>
                  <a:pt x="770491" y="1656314"/>
                </a:lnTo>
                <a:lnTo>
                  <a:pt x="765959" y="1611432"/>
                </a:lnTo>
                <a:lnTo>
                  <a:pt x="760671" y="1566617"/>
                </a:lnTo>
                <a:lnTo>
                  <a:pt x="754628" y="1521880"/>
                </a:lnTo>
                <a:lnTo>
                  <a:pt x="747830" y="1477230"/>
                </a:lnTo>
                <a:lnTo>
                  <a:pt x="740276" y="1432678"/>
                </a:lnTo>
                <a:lnTo>
                  <a:pt x="731967" y="1388235"/>
                </a:lnTo>
                <a:lnTo>
                  <a:pt x="722902" y="1343910"/>
                </a:lnTo>
                <a:lnTo>
                  <a:pt x="713082" y="1299714"/>
                </a:lnTo>
                <a:lnTo>
                  <a:pt x="702507" y="1255658"/>
                </a:lnTo>
                <a:lnTo>
                  <a:pt x="691176" y="1211751"/>
                </a:lnTo>
                <a:lnTo>
                  <a:pt x="679090" y="1168004"/>
                </a:lnTo>
                <a:lnTo>
                  <a:pt x="666248" y="1124427"/>
                </a:lnTo>
                <a:lnTo>
                  <a:pt x="652651" y="1081031"/>
                </a:lnTo>
                <a:lnTo>
                  <a:pt x="638299" y="1037825"/>
                </a:lnTo>
                <a:lnTo>
                  <a:pt x="623191" y="994821"/>
                </a:lnTo>
                <a:lnTo>
                  <a:pt x="607328" y="952028"/>
                </a:lnTo>
                <a:lnTo>
                  <a:pt x="590710" y="909457"/>
                </a:lnTo>
                <a:lnTo>
                  <a:pt x="573336" y="867118"/>
                </a:lnTo>
                <a:lnTo>
                  <a:pt x="555207" y="825022"/>
                </a:lnTo>
                <a:lnTo>
                  <a:pt x="536322" y="783178"/>
                </a:lnTo>
                <a:lnTo>
                  <a:pt x="516682" y="741597"/>
                </a:lnTo>
                <a:lnTo>
                  <a:pt x="496287" y="700290"/>
                </a:lnTo>
                <a:lnTo>
                  <a:pt x="475136" y="659266"/>
                </a:lnTo>
                <a:lnTo>
                  <a:pt x="453230" y="618537"/>
                </a:lnTo>
                <a:lnTo>
                  <a:pt x="430568" y="578111"/>
                </a:lnTo>
                <a:lnTo>
                  <a:pt x="407151" y="538001"/>
                </a:lnTo>
                <a:lnTo>
                  <a:pt x="382979" y="498215"/>
                </a:lnTo>
                <a:lnTo>
                  <a:pt x="358051" y="458765"/>
                </a:lnTo>
                <a:lnTo>
                  <a:pt x="332368" y="419660"/>
                </a:lnTo>
                <a:lnTo>
                  <a:pt x="305930" y="380911"/>
                </a:lnTo>
                <a:lnTo>
                  <a:pt x="278736" y="342528"/>
                </a:lnTo>
                <a:lnTo>
                  <a:pt x="250787" y="304522"/>
                </a:lnTo>
                <a:lnTo>
                  <a:pt x="222082" y="266902"/>
                </a:lnTo>
                <a:lnTo>
                  <a:pt x="192622" y="229680"/>
                </a:lnTo>
                <a:lnTo>
                  <a:pt x="162407" y="192865"/>
                </a:lnTo>
                <a:lnTo>
                  <a:pt x="131436" y="156468"/>
                </a:lnTo>
                <a:lnTo>
                  <a:pt x="99710" y="120500"/>
                </a:lnTo>
                <a:lnTo>
                  <a:pt x="67229" y="84969"/>
                </a:lnTo>
                <a:lnTo>
                  <a:pt x="33992" y="49888"/>
                </a:lnTo>
                <a:lnTo>
                  <a:pt x="0" y="15265"/>
                </a:lnTo>
                <a:lnTo>
                  <a:pt x="15265" y="0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CBD60BA-DC87-794F-902A-58F24A1F1FAD}"/>
              </a:ext>
            </a:extLst>
          </p:cNvPr>
          <p:cNvSpPr/>
          <p:nvPr/>
        </p:nvSpPr>
        <p:spPr>
          <a:xfrm>
            <a:off x="656657" y="1711440"/>
            <a:ext cx="10579735" cy="615950"/>
          </a:xfrm>
          <a:custGeom>
            <a:avLst/>
            <a:gdLst/>
            <a:ahLst/>
            <a:cxnLst/>
            <a:rect l="l" t="t" r="r" b="b"/>
            <a:pathLst>
              <a:path w="10579735" h="615950">
                <a:moveTo>
                  <a:pt x="0" y="0"/>
                </a:moveTo>
                <a:lnTo>
                  <a:pt x="10579608" y="0"/>
                </a:lnTo>
                <a:lnTo>
                  <a:pt x="1057960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56538A5-85A1-1BF1-84E2-FF56289EA9A1}"/>
              </a:ext>
            </a:extLst>
          </p:cNvPr>
          <p:cNvSpPr/>
          <p:nvPr/>
        </p:nvSpPr>
        <p:spPr>
          <a:xfrm>
            <a:off x="656657" y="1711440"/>
            <a:ext cx="10579735" cy="615950"/>
          </a:xfrm>
          <a:custGeom>
            <a:avLst/>
            <a:gdLst/>
            <a:ahLst/>
            <a:cxnLst/>
            <a:rect l="l" t="t" r="r" b="b"/>
            <a:pathLst>
              <a:path w="10579735" h="615950">
                <a:moveTo>
                  <a:pt x="0" y="0"/>
                </a:moveTo>
                <a:lnTo>
                  <a:pt x="10579608" y="0"/>
                </a:lnTo>
                <a:lnTo>
                  <a:pt x="1057960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667D92-FDE9-A0E3-3F76-3BA710A6B21F}"/>
              </a:ext>
            </a:extLst>
          </p:cNvPr>
          <p:cNvSpPr txBox="1"/>
          <p:nvPr/>
        </p:nvSpPr>
        <p:spPr>
          <a:xfrm>
            <a:off x="1278222" y="1760204"/>
            <a:ext cx="77952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final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compact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CF1001C-EF73-1E8F-2D93-88124B62C92E}"/>
              </a:ext>
            </a:extLst>
          </p:cNvPr>
          <p:cNvSpPr/>
          <p:nvPr/>
        </p:nvSpPr>
        <p:spPr>
          <a:xfrm>
            <a:off x="405198" y="1623047"/>
            <a:ext cx="768350" cy="769620"/>
          </a:xfrm>
          <a:custGeom>
            <a:avLst/>
            <a:gdLst/>
            <a:ahLst/>
            <a:cxnLst/>
            <a:rect l="l" t="t" r="r" b="b"/>
            <a:pathLst>
              <a:path w="768350" h="769619">
                <a:moveTo>
                  <a:pt x="384048" y="0"/>
                </a:moveTo>
                <a:lnTo>
                  <a:pt x="335874" y="2998"/>
                </a:lnTo>
                <a:lnTo>
                  <a:pt x="289485" y="11752"/>
                </a:lnTo>
                <a:lnTo>
                  <a:pt x="245242" y="25902"/>
                </a:lnTo>
                <a:lnTo>
                  <a:pt x="203505" y="45087"/>
                </a:lnTo>
                <a:lnTo>
                  <a:pt x="164633" y="68945"/>
                </a:lnTo>
                <a:lnTo>
                  <a:pt x="128986" y="97118"/>
                </a:lnTo>
                <a:lnTo>
                  <a:pt x="96925" y="129243"/>
                </a:lnTo>
                <a:lnTo>
                  <a:pt x="68808" y="164961"/>
                </a:lnTo>
                <a:lnTo>
                  <a:pt x="44997" y="203910"/>
                </a:lnTo>
                <a:lnTo>
                  <a:pt x="25850" y="245730"/>
                </a:lnTo>
                <a:lnTo>
                  <a:pt x="11729" y="290060"/>
                </a:lnTo>
                <a:lnTo>
                  <a:pt x="2992" y="336540"/>
                </a:lnTo>
                <a:lnTo>
                  <a:pt x="0" y="384810"/>
                </a:lnTo>
                <a:lnTo>
                  <a:pt x="2992" y="433079"/>
                </a:lnTo>
                <a:lnTo>
                  <a:pt x="11729" y="479559"/>
                </a:lnTo>
                <a:lnTo>
                  <a:pt x="25850" y="523889"/>
                </a:lnTo>
                <a:lnTo>
                  <a:pt x="44997" y="565709"/>
                </a:lnTo>
                <a:lnTo>
                  <a:pt x="68808" y="604658"/>
                </a:lnTo>
                <a:lnTo>
                  <a:pt x="96925" y="640376"/>
                </a:lnTo>
                <a:lnTo>
                  <a:pt x="128986" y="672501"/>
                </a:lnTo>
                <a:lnTo>
                  <a:pt x="164633" y="700674"/>
                </a:lnTo>
                <a:lnTo>
                  <a:pt x="203505" y="724532"/>
                </a:lnTo>
                <a:lnTo>
                  <a:pt x="245242" y="743717"/>
                </a:lnTo>
                <a:lnTo>
                  <a:pt x="289485" y="757867"/>
                </a:lnTo>
                <a:lnTo>
                  <a:pt x="335874" y="766621"/>
                </a:lnTo>
                <a:lnTo>
                  <a:pt x="384048" y="769620"/>
                </a:lnTo>
                <a:lnTo>
                  <a:pt x="432221" y="766621"/>
                </a:lnTo>
                <a:lnTo>
                  <a:pt x="478610" y="757867"/>
                </a:lnTo>
                <a:lnTo>
                  <a:pt x="522853" y="743717"/>
                </a:lnTo>
                <a:lnTo>
                  <a:pt x="564590" y="724532"/>
                </a:lnTo>
                <a:lnTo>
                  <a:pt x="603462" y="700674"/>
                </a:lnTo>
                <a:lnTo>
                  <a:pt x="639109" y="672501"/>
                </a:lnTo>
                <a:lnTo>
                  <a:pt x="671170" y="640376"/>
                </a:lnTo>
                <a:lnTo>
                  <a:pt x="699287" y="604658"/>
                </a:lnTo>
                <a:lnTo>
                  <a:pt x="723098" y="565709"/>
                </a:lnTo>
                <a:lnTo>
                  <a:pt x="742245" y="523889"/>
                </a:lnTo>
                <a:lnTo>
                  <a:pt x="756366" y="479559"/>
                </a:lnTo>
                <a:lnTo>
                  <a:pt x="765103" y="433079"/>
                </a:lnTo>
                <a:lnTo>
                  <a:pt x="768096" y="384810"/>
                </a:lnTo>
                <a:lnTo>
                  <a:pt x="765103" y="336540"/>
                </a:lnTo>
                <a:lnTo>
                  <a:pt x="756366" y="290060"/>
                </a:lnTo>
                <a:lnTo>
                  <a:pt x="742245" y="245730"/>
                </a:lnTo>
                <a:lnTo>
                  <a:pt x="723098" y="203910"/>
                </a:lnTo>
                <a:lnTo>
                  <a:pt x="699287" y="164961"/>
                </a:lnTo>
                <a:lnTo>
                  <a:pt x="671170" y="129243"/>
                </a:lnTo>
                <a:lnTo>
                  <a:pt x="639109" y="97118"/>
                </a:lnTo>
                <a:lnTo>
                  <a:pt x="603462" y="68945"/>
                </a:lnTo>
                <a:lnTo>
                  <a:pt x="564590" y="45087"/>
                </a:lnTo>
                <a:lnTo>
                  <a:pt x="522853" y="25902"/>
                </a:lnTo>
                <a:lnTo>
                  <a:pt x="478610" y="11752"/>
                </a:lnTo>
                <a:lnTo>
                  <a:pt x="432221" y="2998"/>
                </a:lnTo>
                <a:lnTo>
                  <a:pt x="384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19D9A39-CD26-0183-D827-AA4A1AA4A372}"/>
              </a:ext>
            </a:extLst>
          </p:cNvPr>
          <p:cNvSpPr/>
          <p:nvPr/>
        </p:nvSpPr>
        <p:spPr>
          <a:xfrm>
            <a:off x="405198" y="1623047"/>
            <a:ext cx="768350" cy="769620"/>
          </a:xfrm>
          <a:custGeom>
            <a:avLst/>
            <a:gdLst/>
            <a:ahLst/>
            <a:cxnLst/>
            <a:rect l="l" t="t" r="r" b="b"/>
            <a:pathLst>
              <a:path w="768350" h="769619">
                <a:moveTo>
                  <a:pt x="0" y="384810"/>
                </a:moveTo>
                <a:lnTo>
                  <a:pt x="2992" y="336540"/>
                </a:lnTo>
                <a:lnTo>
                  <a:pt x="11729" y="290060"/>
                </a:lnTo>
                <a:lnTo>
                  <a:pt x="25850" y="245730"/>
                </a:lnTo>
                <a:lnTo>
                  <a:pt x="44997" y="203910"/>
                </a:lnTo>
                <a:lnTo>
                  <a:pt x="68808" y="164961"/>
                </a:lnTo>
                <a:lnTo>
                  <a:pt x="96925" y="129243"/>
                </a:lnTo>
                <a:lnTo>
                  <a:pt x="128986" y="97118"/>
                </a:lnTo>
                <a:lnTo>
                  <a:pt x="164633" y="68945"/>
                </a:lnTo>
                <a:lnTo>
                  <a:pt x="203505" y="45087"/>
                </a:lnTo>
                <a:lnTo>
                  <a:pt x="245242" y="25902"/>
                </a:lnTo>
                <a:lnTo>
                  <a:pt x="289485" y="11752"/>
                </a:lnTo>
                <a:lnTo>
                  <a:pt x="335874" y="2998"/>
                </a:lnTo>
                <a:lnTo>
                  <a:pt x="384048" y="0"/>
                </a:lnTo>
                <a:lnTo>
                  <a:pt x="432221" y="2998"/>
                </a:lnTo>
                <a:lnTo>
                  <a:pt x="478610" y="11752"/>
                </a:lnTo>
                <a:lnTo>
                  <a:pt x="522853" y="25902"/>
                </a:lnTo>
                <a:lnTo>
                  <a:pt x="564590" y="45087"/>
                </a:lnTo>
                <a:lnTo>
                  <a:pt x="603462" y="68945"/>
                </a:lnTo>
                <a:lnTo>
                  <a:pt x="639109" y="97118"/>
                </a:lnTo>
                <a:lnTo>
                  <a:pt x="671170" y="129243"/>
                </a:lnTo>
                <a:lnTo>
                  <a:pt x="699287" y="164961"/>
                </a:lnTo>
                <a:lnTo>
                  <a:pt x="723098" y="203910"/>
                </a:lnTo>
                <a:lnTo>
                  <a:pt x="742245" y="245730"/>
                </a:lnTo>
                <a:lnTo>
                  <a:pt x="756366" y="290060"/>
                </a:lnTo>
                <a:lnTo>
                  <a:pt x="765103" y="336540"/>
                </a:lnTo>
                <a:lnTo>
                  <a:pt x="768096" y="384810"/>
                </a:lnTo>
                <a:lnTo>
                  <a:pt x="765103" y="433079"/>
                </a:lnTo>
                <a:lnTo>
                  <a:pt x="756366" y="479559"/>
                </a:lnTo>
                <a:lnTo>
                  <a:pt x="742245" y="523889"/>
                </a:lnTo>
                <a:lnTo>
                  <a:pt x="723098" y="565709"/>
                </a:lnTo>
                <a:lnTo>
                  <a:pt x="699287" y="604658"/>
                </a:lnTo>
                <a:lnTo>
                  <a:pt x="671170" y="640376"/>
                </a:lnTo>
                <a:lnTo>
                  <a:pt x="639109" y="672501"/>
                </a:lnTo>
                <a:lnTo>
                  <a:pt x="603462" y="700674"/>
                </a:lnTo>
                <a:lnTo>
                  <a:pt x="564590" y="724532"/>
                </a:lnTo>
                <a:lnTo>
                  <a:pt x="522853" y="743717"/>
                </a:lnTo>
                <a:lnTo>
                  <a:pt x="478610" y="757867"/>
                </a:lnTo>
                <a:lnTo>
                  <a:pt x="432221" y="766621"/>
                </a:lnTo>
                <a:lnTo>
                  <a:pt x="384048" y="769620"/>
                </a:lnTo>
                <a:lnTo>
                  <a:pt x="335874" y="766621"/>
                </a:lnTo>
                <a:lnTo>
                  <a:pt x="289485" y="757867"/>
                </a:lnTo>
                <a:lnTo>
                  <a:pt x="245242" y="743717"/>
                </a:lnTo>
                <a:lnTo>
                  <a:pt x="203505" y="724532"/>
                </a:lnTo>
                <a:lnTo>
                  <a:pt x="164633" y="700674"/>
                </a:lnTo>
                <a:lnTo>
                  <a:pt x="128986" y="672501"/>
                </a:lnTo>
                <a:lnTo>
                  <a:pt x="96925" y="640376"/>
                </a:lnTo>
                <a:lnTo>
                  <a:pt x="68808" y="604658"/>
                </a:lnTo>
                <a:lnTo>
                  <a:pt x="44997" y="565709"/>
                </a:lnTo>
                <a:lnTo>
                  <a:pt x="25850" y="523889"/>
                </a:lnTo>
                <a:lnTo>
                  <a:pt x="11729" y="479559"/>
                </a:lnTo>
                <a:lnTo>
                  <a:pt x="2992" y="433079"/>
                </a:lnTo>
                <a:lnTo>
                  <a:pt x="0" y="384810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CF2435E-37A4-E15F-AD2B-13E6AF985097}"/>
              </a:ext>
            </a:extLst>
          </p:cNvPr>
          <p:cNvSpPr/>
          <p:nvPr/>
        </p:nvSpPr>
        <p:spPr>
          <a:xfrm>
            <a:off x="1133670" y="2631935"/>
            <a:ext cx="10134600" cy="615950"/>
          </a:xfrm>
          <a:custGeom>
            <a:avLst/>
            <a:gdLst/>
            <a:ahLst/>
            <a:cxnLst/>
            <a:rect l="l" t="t" r="r" b="b"/>
            <a:pathLst>
              <a:path w="10134600" h="615950">
                <a:moveTo>
                  <a:pt x="0" y="0"/>
                </a:moveTo>
                <a:lnTo>
                  <a:pt x="10134600" y="0"/>
                </a:lnTo>
                <a:lnTo>
                  <a:pt x="10134600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6C7F9AD-A2CC-48CE-5421-C3CD41EC4F63}"/>
              </a:ext>
            </a:extLst>
          </p:cNvPr>
          <p:cNvSpPr/>
          <p:nvPr/>
        </p:nvSpPr>
        <p:spPr>
          <a:xfrm>
            <a:off x="1133670" y="2631935"/>
            <a:ext cx="10134600" cy="615950"/>
          </a:xfrm>
          <a:custGeom>
            <a:avLst/>
            <a:gdLst/>
            <a:ahLst/>
            <a:cxnLst/>
            <a:rect l="l" t="t" r="r" b="b"/>
            <a:pathLst>
              <a:path w="10134600" h="615950">
                <a:moveTo>
                  <a:pt x="0" y="0"/>
                </a:moveTo>
                <a:lnTo>
                  <a:pt x="10134600" y="0"/>
                </a:lnTo>
                <a:lnTo>
                  <a:pt x="10134600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C3D93E75-5A9C-B15D-1CEF-7156DB7A0FD3}"/>
              </a:ext>
            </a:extLst>
          </p:cNvPr>
          <p:cNvSpPr txBox="1"/>
          <p:nvPr/>
        </p:nvSpPr>
        <p:spPr>
          <a:xfrm>
            <a:off x="1609701" y="2680842"/>
            <a:ext cx="73983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CSG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2B35D68-B176-4C5D-4FC9-8068FB8B44A6}"/>
              </a:ext>
            </a:extLst>
          </p:cNvPr>
          <p:cNvSpPr/>
          <p:nvPr/>
        </p:nvSpPr>
        <p:spPr>
          <a:xfrm>
            <a:off x="749621" y="2555735"/>
            <a:ext cx="769620" cy="768350"/>
          </a:xfrm>
          <a:custGeom>
            <a:avLst/>
            <a:gdLst/>
            <a:ahLst/>
            <a:cxnLst/>
            <a:rect l="l" t="t" r="r" b="b"/>
            <a:pathLst>
              <a:path w="769619" h="768350">
                <a:moveTo>
                  <a:pt x="384810" y="0"/>
                </a:moveTo>
                <a:lnTo>
                  <a:pt x="336540" y="2992"/>
                </a:lnTo>
                <a:lnTo>
                  <a:pt x="290060" y="11729"/>
                </a:lnTo>
                <a:lnTo>
                  <a:pt x="245730" y="25850"/>
                </a:lnTo>
                <a:lnTo>
                  <a:pt x="203910" y="44997"/>
                </a:lnTo>
                <a:lnTo>
                  <a:pt x="164961" y="68808"/>
                </a:lnTo>
                <a:lnTo>
                  <a:pt x="129243" y="96925"/>
                </a:lnTo>
                <a:lnTo>
                  <a:pt x="97118" y="128986"/>
                </a:lnTo>
                <a:lnTo>
                  <a:pt x="68945" y="164633"/>
                </a:lnTo>
                <a:lnTo>
                  <a:pt x="45087" y="203505"/>
                </a:lnTo>
                <a:lnTo>
                  <a:pt x="25902" y="245242"/>
                </a:lnTo>
                <a:lnTo>
                  <a:pt x="11752" y="289485"/>
                </a:lnTo>
                <a:lnTo>
                  <a:pt x="2998" y="335874"/>
                </a:lnTo>
                <a:lnTo>
                  <a:pt x="0" y="384048"/>
                </a:lnTo>
                <a:lnTo>
                  <a:pt x="2998" y="432221"/>
                </a:lnTo>
                <a:lnTo>
                  <a:pt x="11752" y="478610"/>
                </a:lnTo>
                <a:lnTo>
                  <a:pt x="25902" y="522853"/>
                </a:lnTo>
                <a:lnTo>
                  <a:pt x="45087" y="564590"/>
                </a:lnTo>
                <a:lnTo>
                  <a:pt x="68945" y="603462"/>
                </a:lnTo>
                <a:lnTo>
                  <a:pt x="97118" y="639109"/>
                </a:lnTo>
                <a:lnTo>
                  <a:pt x="129243" y="671170"/>
                </a:lnTo>
                <a:lnTo>
                  <a:pt x="164961" y="699287"/>
                </a:lnTo>
                <a:lnTo>
                  <a:pt x="203910" y="723098"/>
                </a:lnTo>
                <a:lnTo>
                  <a:pt x="245730" y="742245"/>
                </a:lnTo>
                <a:lnTo>
                  <a:pt x="290060" y="756366"/>
                </a:lnTo>
                <a:lnTo>
                  <a:pt x="336540" y="765103"/>
                </a:lnTo>
                <a:lnTo>
                  <a:pt x="384810" y="768096"/>
                </a:lnTo>
                <a:lnTo>
                  <a:pt x="433079" y="765103"/>
                </a:lnTo>
                <a:lnTo>
                  <a:pt x="479559" y="756366"/>
                </a:lnTo>
                <a:lnTo>
                  <a:pt x="523889" y="742245"/>
                </a:lnTo>
                <a:lnTo>
                  <a:pt x="565709" y="723098"/>
                </a:lnTo>
                <a:lnTo>
                  <a:pt x="604658" y="699287"/>
                </a:lnTo>
                <a:lnTo>
                  <a:pt x="640376" y="671170"/>
                </a:lnTo>
                <a:lnTo>
                  <a:pt x="672501" y="639109"/>
                </a:lnTo>
                <a:lnTo>
                  <a:pt x="700674" y="603462"/>
                </a:lnTo>
                <a:lnTo>
                  <a:pt x="724532" y="564590"/>
                </a:lnTo>
                <a:lnTo>
                  <a:pt x="743717" y="522853"/>
                </a:lnTo>
                <a:lnTo>
                  <a:pt x="757867" y="478610"/>
                </a:lnTo>
                <a:lnTo>
                  <a:pt x="766621" y="432221"/>
                </a:lnTo>
                <a:lnTo>
                  <a:pt x="769620" y="384048"/>
                </a:lnTo>
                <a:lnTo>
                  <a:pt x="766621" y="335874"/>
                </a:lnTo>
                <a:lnTo>
                  <a:pt x="757867" y="289485"/>
                </a:lnTo>
                <a:lnTo>
                  <a:pt x="743717" y="245242"/>
                </a:lnTo>
                <a:lnTo>
                  <a:pt x="724532" y="203505"/>
                </a:lnTo>
                <a:lnTo>
                  <a:pt x="700674" y="164633"/>
                </a:lnTo>
                <a:lnTo>
                  <a:pt x="672501" y="128986"/>
                </a:lnTo>
                <a:lnTo>
                  <a:pt x="640376" y="96925"/>
                </a:lnTo>
                <a:lnTo>
                  <a:pt x="604658" y="68808"/>
                </a:lnTo>
                <a:lnTo>
                  <a:pt x="565709" y="44997"/>
                </a:lnTo>
                <a:lnTo>
                  <a:pt x="523889" y="25850"/>
                </a:lnTo>
                <a:lnTo>
                  <a:pt x="479559" y="11729"/>
                </a:lnTo>
                <a:lnTo>
                  <a:pt x="433079" y="2992"/>
                </a:lnTo>
                <a:lnTo>
                  <a:pt x="384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75FEB56F-D1ED-BA3A-2583-838A37297954}"/>
              </a:ext>
            </a:extLst>
          </p:cNvPr>
          <p:cNvSpPr/>
          <p:nvPr/>
        </p:nvSpPr>
        <p:spPr>
          <a:xfrm>
            <a:off x="749621" y="2555735"/>
            <a:ext cx="769620" cy="768350"/>
          </a:xfrm>
          <a:custGeom>
            <a:avLst/>
            <a:gdLst/>
            <a:ahLst/>
            <a:cxnLst/>
            <a:rect l="l" t="t" r="r" b="b"/>
            <a:pathLst>
              <a:path w="769619" h="768350">
                <a:moveTo>
                  <a:pt x="0" y="384048"/>
                </a:moveTo>
                <a:lnTo>
                  <a:pt x="2998" y="335874"/>
                </a:lnTo>
                <a:lnTo>
                  <a:pt x="11752" y="289485"/>
                </a:lnTo>
                <a:lnTo>
                  <a:pt x="25902" y="245242"/>
                </a:lnTo>
                <a:lnTo>
                  <a:pt x="45087" y="203505"/>
                </a:lnTo>
                <a:lnTo>
                  <a:pt x="68945" y="164633"/>
                </a:lnTo>
                <a:lnTo>
                  <a:pt x="97118" y="128986"/>
                </a:lnTo>
                <a:lnTo>
                  <a:pt x="129243" y="96925"/>
                </a:lnTo>
                <a:lnTo>
                  <a:pt x="164961" y="68808"/>
                </a:lnTo>
                <a:lnTo>
                  <a:pt x="203910" y="44997"/>
                </a:lnTo>
                <a:lnTo>
                  <a:pt x="245730" y="25850"/>
                </a:lnTo>
                <a:lnTo>
                  <a:pt x="290060" y="11729"/>
                </a:lnTo>
                <a:lnTo>
                  <a:pt x="336540" y="2992"/>
                </a:lnTo>
                <a:lnTo>
                  <a:pt x="384810" y="0"/>
                </a:lnTo>
                <a:lnTo>
                  <a:pt x="433079" y="2992"/>
                </a:lnTo>
                <a:lnTo>
                  <a:pt x="479559" y="11729"/>
                </a:lnTo>
                <a:lnTo>
                  <a:pt x="523889" y="25850"/>
                </a:lnTo>
                <a:lnTo>
                  <a:pt x="565709" y="44997"/>
                </a:lnTo>
                <a:lnTo>
                  <a:pt x="604658" y="68808"/>
                </a:lnTo>
                <a:lnTo>
                  <a:pt x="640376" y="96925"/>
                </a:lnTo>
                <a:lnTo>
                  <a:pt x="672501" y="128986"/>
                </a:lnTo>
                <a:lnTo>
                  <a:pt x="700674" y="164633"/>
                </a:lnTo>
                <a:lnTo>
                  <a:pt x="724532" y="203505"/>
                </a:lnTo>
                <a:lnTo>
                  <a:pt x="743717" y="245242"/>
                </a:lnTo>
                <a:lnTo>
                  <a:pt x="757867" y="289485"/>
                </a:lnTo>
                <a:lnTo>
                  <a:pt x="766621" y="335874"/>
                </a:lnTo>
                <a:lnTo>
                  <a:pt x="769620" y="384048"/>
                </a:lnTo>
                <a:lnTo>
                  <a:pt x="766621" y="432221"/>
                </a:lnTo>
                <a:lnTo>
                  <a:pt x="757867" y="478610"/>
                </a:lnTo>
                <a:lnTo>
                  <a:pt x="743717" y="522853"/>
                </a:lnTo>
                <a:lnTo>
                  <a:pt x="724532" y="564590"/>
                </a:lnTo>
                <a:lnTo>
                  <a:pt x="700674" y="603462"/>
                </a:lnTo>
                <a:lnTo>
                  <a:pt x="672501" y="639109"/>
                </a:lnTo>
                <a:lnTo>
                  <a:pt x="640376" y="671170"/>
                </a:lnTo>
                <a:lnTo>
                  <a:pt x="604658" y="699287"/>
                </a:lnTo>
                <a:lnTo>
                  <a:pt x="565709" y="723098"/>
                </a:lnTo>
                <a:lnTo>
                  <a:pt x="523889" y="742245"/>
                </a:lnTo>
                <a:lnTo>
                  <a:pt x="479559" y="756366"/>
                </a:lnTo>
                <a:lnTo>
                  <a:pt x="433079" y="765103"/>
                </a:lnTo>
                <a:lnTo>
                  <a:pt x="384810" y="768096"/>
                </a:lnTo>
                <a:lnTo>
                  <a:pt x="336540" y="765103"/>
                </a:lnTo>
                <a:lnTo>
                  <a:pt x="290060" y="756366"/>
                </a:lnTo>
                <a:lnTo>
                  <a:pt x="245730" y="742245"/>
                </a:lnTo>
                <a:lnTo>
                  <a:pt x="203910" y="723098"/>
                </a:lnTo>
                <a:lnTo>
                  <a:pt x="164961" y="699287"/>
                </a:lnTo>
                <a:lnTo>
                  <a:pt x="129243" y="671170"/>
                </a:lnTo>
                <a:lnTo>
                  <a:pt x="97118" y="639109"/>
                </a:lnTo>
                <a:lnTo>
                  <a:pt x="68945" y="603462"/>
                </a:lnTo>
                <a:lnTo>
                  <a:pt x="45087" y="564590"/>
                </a:lnTo>
                <a:lnTo>
                  <a:pt x="25902" y="522853"/>
                </a:lnTo>
                <a:lnTo>
                  <a:pt x="11752" y="478610"/>
                </a:lnTo>
                <a:lnTo>
                  <a:pt x="2998" y="432221"/>
                </a:lnTo>
                <a:lnTo>
                  <a:pt x="0" y="384048"/>
                </a:lnTo>
                <a:close/>
              </a:path>
            </a:pathLst>
          </a:custGeom>
          <a:ln w="12699">
            <a:solidFill>
              <a:srgbClr val="005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27CA476A-6611-E1E2-31BA-BBF075A073AB}"/>
              </a:ext>
            </a:extLst>
          </p:cNvPr>
          <p:cNvSpPr/>
          <p:nvPr/>
        </p:nvSpPr>
        <p:spPr>
          <a:xfrm>
            <a:off x="1133670" y="3555480"/>
            <a:ext cx="10134600" cy="615950"/>
          </a:xfrm>
          <a:custGeom>
            <a:avLst/>
            <a:gdLst/>
            <a:ahLst/>
            <a:cxnLst/>
            <a:rect l="l" t="t" r="r" b="b"/>
            <a:pathLst>
              <a:path w="10134600" h="615950">
                <a:moveTo>
                  <a:pt x="0" y="0"/>
                </a:moveTo>
                <a:lnTo>
                  <a:pt x="10134600" y="0"/>
                </a:lnTo>
                <a:lnTo>
                  <a:pt x="10134600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A45364C3-BD5C-27FD-1936-4257725F2A2D}"/>
              </a:ext>
            </a:extLst>
          </p:cNvPr>
          <p:cNvSpPr/>
          <p:nvPr/>
        </p:nvSpPr>
        <p:spPr>
          <a:xfrm>
            <a:off x="1133670" y="3555480"/>
            <a:ext cx="10134600" cy="615950"/>
          </a:xfrm>
          <a:custGeom>
            <a:avLst/>
            <a:gdLst/>
            <a:ahLst/>
            <a:cxnLst/>
            <a:rect l="l" t="t" r="r" b="b"/>
            <a:pathLst>
              <a:path w="10134600" h="615950">
                <a:moveTo>
                  <a:pt x="0" y="0"/>
                </a:moveTo>
                <a:lnTo>
                  <a:pt x="10134600" y="0"/>
                </a:lnTo>
                <a:lnTo>
                  <a:pt x="10134600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8F002E4D-C9B7-5BFD-63C5-6C8BD7F1E06A}"/>
              </a:ext>
            </a:extLst>
          </p:cNvPr>
          <p:cNvSpPr/>
          <p:nvPr/>
        </p:nvSpPr>
        <p:spPr>
          <a:xfrm>
            <a:off x="749621" y="3477756"/>
            <a:ext cx="769620" cy="769620"/>
          </a:xfrm>
          <a:custGeom>
            <a:avLst/>
            <a:gdLst/>
            <a:ahLst/>
            <a:cxnLst/>
            <a:rect l="l" t="t" r="r" b="b"/>
            <a:pathLst>
              <a:path w="769619" h="769620">
                <a:moveTo>
                  <a:pt x="384810" y="0"/>
                </a:moveTo>
                <a:lnTo>
                  <a:pt x="336540" y="2998"/>
                </a:lnTo>
                <a:lnTo>
                  <a:pt x="290060" y="11752"/>
                </a:lnTo>
                <a:lnTo>
                  <a:pt x="245730" y="25902"/>
                </a:lnTo>
                <a:lnTo>
                  <a:pt x="203910" y="45087"/>
                </a:lnTo>
                <a:lnTo>
                  <a:pt x="164961" y="68945"/>
                </a:lnTo>
                <a:lnTo>
                  <a:pt x="129243" y="97118"/>
                </a:lnTo>
                <a:lnTo>
                  <a:pt x="97118" y="129243"/>
                </a:lnTo>
                <a:lnTo>
                  <a:pt x="68945" y="164961"/>
                </a:lnTo>
                <a:lnTo>
                  <a:pt x="45087" y="203910"/>
                </a:lnTo>
                <a:lnTo>
                  <a:pt x="25902" y="245730"/>
                </a:lnTo>
                <a:lnTo>
                  <a:pt x="11752" y="290060"/>
                </a:lnTo>
                <a:lnTo>
                  <a:pt x="2998" y="336540"/>
                </a:lnTo>
                <a:lnTo>
                  <a:pt x="0" y="384810"/>
                </a:lnTo>
                <a:lnTo>
                  <a:pt x="2998" y="433079"/>
                </a:lnTo>
                <a:lnTo>
                  <a:pt x="11752" y="479559"/>
                </a:lnTo>
                <a:lnTo>
                  <a:pt x="25902" y="523889"/>
                </a:lnTo>
                <a:lnTo>
                  <a:pt x="45087" y="565709"/>
                </a:lnTo>
                <a:lnTo>
                  <a:pt x="68945" y="604658"/>
                </a:lnTo>
                <a:lnTo>
                  <a:pt x="97118" y="640376"/>
                </a:lnTo>
                <a:lnTo>
                  <a:pt x="129243" y="672501"/>
                </a:lnTo>
                <a:lnTo>
                  <a:pt x="164961" y="700674"/>
                </a:lnTo>
                <a:lnTo>
                  <a:pt x="203910" y="724532"/>
                </a:lnTo>
                <a:lnTo>
                  <a:pt x="245730" y="743717"/>
                </a:lnTo>
                <a:lnTo>
                  <a:pt x="290060" y="757867"/>
                </a:lnTo>
                <a:lnTo>
                  <a:pt x="336540" y="766621"/>
                </a:lnTo>
                <a:lnTo>
                  <a:pt x="384810" y="769620"/>
                </a:lnTo>
                <a:lnTo>
                  <a:pt x="433079" y="766621"/>
                </a:lnTo>
                <a:lnTo>
                  <a:pt x="479559" y="757867"/>
                </a:lnTo>
                <a:lnTo>
                  <a:pt x="523889" y="743717"/>
                </a:lnTo>
                <a:lnTo>
                  <a:pt x="565709" y="724532"/>
                </a:lnTo>
                <a:lnTo>
                  <a:pt x="604658" y="700674"/>
                </a:lnTo>
                <a:lnTo>
                  <a:pt x="640376" y="672501"/>
                </a:lnTo>
                <a:lnTo>
                  <a:pt x="672501" y="640376"/>
                </a:lnTo>
                <a:lnTo>
                  <a:pt x="700674" y="604658"/>
                </a:lnTo>
                <a:lnTo>
                  <a:pt x="724532" y="565709"/>
                </a:lnTo>
                <a:lnTo>
                  <a:pt x="743717" y="523889"/>
                </a:lnTo>
                <a:lnTo>
                  <a:pt x="757867" y="479559"/>
                </a:lnTo>
                <a:lnTo>
                  <a:pt x="766621" y="433079"/>
                </a:lnTo>
                <a:lnTo>
                  <a:pt x="769620" y="384810"/>
                </a:lnTo>
                <a:lnTo>
                  <a:pt x="766621" y="336540"/>
                </a:lnTo>
                <a:lnTo>
                  <a:pt x="757867" y="290060"/>
                </a:lnTo>
                <a:lnTo>
                  <a:pt x="743717" y="245730"/>
                </a:lnTo>
                <a:lnTo>
                  <a:pt x="724532" y="203910"/>
                </a:lnTo>
                <a:lnTo>
                  <a:pt x="700674" y="164961"/>
                </a:lnTo>
                <a:lnTo>
                  <a:pt x="672501" y="129243"/>
                </a:lnTo>
                <a:lnTo>
                  <a:pt x="640376" y="97118"/>
                </a:lnTo>
                <a:lnTo>
                  <a:pt x="604658" y="68945"/>
                </a:lnTo>
                <a:lnTo>
                  <a:pt x="565709" y="45087"/>
                </a:lnTo>
                <a:lnTo>
                  <a:pt x="523889" y="25902"/>
                </a:lnTo>
                <a:lnTo>
                  <a:pt x="479559" y="11752"/>
                </a:lnTo>
                <a:lnTo>
                  <a:pt x="433079" y="2998"/>
                </a:lnTo>
                <a:lnTo>
                  <a:pt x="384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3C187C08-AC98-6763-8FE3-7EDCFBFD1A32}"/>
              </a:ext>
            </a:extLst>
          </p:cNvPr>
          <p:cNvSpPr/>
          <p:nvPr/>
        </p:nvSpPr>
        <p:spPr>
          <a:xfrm>
            <a:off x="749621" y="3477756"/>
            <a:ext cx="769620" cy="769620"/>
          </a:xfrm>
          <a:custGeom>
            <a:avLst/>
            <a:gdLst/>
            <a:ahLst/>
            <a:cxnLst/>
            <a:rect l="l" t="t" r="r" b="b"/>
            <a:pathLst>
              <a:path w="769619" h="769620">
                <a:moveTo>
                  <a:pt x="0" y="384810"/>
                </a:moveTo>
                <a:lnTo>
                  <a:pt x="2998" y="336540"/>
                </a:lnTo>
                <a:lnTo>
                  <a:pt x="11752" y="290060"/>
                </a:lnTo>
                <a:lnTo>
                  <a:pt x="25902" y="245730"/>
                </a:lnTo>
                <a:lnTo>
                  <a:pt x="45087" y="203910"/>
                </a:lnTo>
                <a:lnTo>
                  <a:pt x="68945" y="164961"/>
                </a:lnTo>
                <a:lnTo>
                  <a:pt x="97118" y="129243"/>
                </a:lnTo>
                <a:lnTo>
                  <a:pt x="129243" y="97118"/>
                </a:lnTo>
                <a:lnTo>
                  <a:pt x="164961" y="68945"/>
                </a:lnTo>
                <a:lnTo>
                  <a:pt x="203910" y="45087"/>
                </a:lnTo>
                <a:lnTo>
                  <a:pt x="245730" y="25902"/>
                </a:lnTo>
                <a:lnTo>
                  <a:pt x="290060" y="11752"/>
                </a:lnTo>
                <a:lnTo>
                  <a:pt x="336540" y="2998"/>
                </a:lnTo>
                <a:lnTo>
                  <a:pt x="384810" y="0"/>
                </a:lnTo>
                <a:lnTo>
                  <a:pt x="433079" y="2998"/>
                </a:lnTo>
                <a:lnTo>
                  <a:pt x="479559" y="11752"/>
                </a:lnTo>
                <a:lnTo>
                  <a:pt x="523889" y="25902"/>
                </a:lnTo>
                <a:lnTo>
                  <a:pt x="565709" y="45087"/>
                </a:lnTo>
                <a:lnTo>
                  <a:pt x="604658" y="68945"/>
                </a:lnTo>
                <a:lnTo>
                  <a:pt x="640376" y="97118"/>
                </a:lnTo>
                <a:lnTo>
                  <a:pt x="672501" y="129243"/>
                </a:lnTo>
                <a:lnTo>
                  <a:pt x="700674" y="164961"/>
                </a:lnTo>
                <a:lnTo>
                  <a:pt x="724532" y="203910"/>
                </a:lnTo>
                <a:lnTo>
                  <a:pt x="743717" y="245730"/>
                </a:lnTo>
                <a:lnTo>
                  <a:pt x="757867" y="290060"/>
                </a:lnTo>
                <a:lnTo>
                  <a:pt x="766621" y="336540"/>
                </a:lnTo>
                <a:lnTo>
                  <a:pt x="769620" y="384810"/>
                </a:lnTo>
                <a:lnTo>
                  <a:pt x="766621" y="433079"/>
                </a:lnTo>
                <a:lnTo>
                  <a:pt x="757867" y="479559"/>
                </a:lnTo>
                <a:lnTo>
                  <a:pt x="743717" y="523889"/>
                </a:lnTo>
                <a:lnTo>
                  <a:pt x="724532" y="565709"/>
                </a:lnTo>
                <a:lnTo>
                  <a:pt x="700674" y="604658"/>
                </a:lnTo>
                <a:lnTo>
                  <a:pt x="672501" y="640376"/>
                </a:lnTo>
                <a:lnTo>
                  <a:pt x="640376" y="672501"/>
                </a:lnTo>
                <a:lnTo>
                  <a:pt x="604658" y="700674"/>
                </a:lnTo>
                <a:lnTo>
                  <a:pt x="565709" y="724532"/>
                </a:lnTo>
                <a:lnTo>
                  <a:pt x="523889" y="743717"/>
                </a:lnTo>
                <a:lnTo>
                  <a:pt x="479559" y="757867"/>
                </a:lnTo>
                <a:lnTo>
                  <a:pt x="433079" y="766621"/>
                </a:lnTo>
                <a:lnTo>
                  <a:pt x="384810" y="769620"/>
                </a:lnTo>
                <a:lnTo>
                  <a:pt x="336540" y="766621"/>
                </a:lnTo>
                <a:lnTo>
                  <a:pt x="290060" y="757867"/>
                </a:lnTo>
                <a:lnTo>
                  <a:pt x="245730" y="743717"/>
                </a:lnTo>
                <a:lnTo>
                  <a:pt x="203910" y="724532"/>
                </a:lnTo>
                <a:lnTo>
                  <a:pt x="164961" y="700674"/>
                </a:lnTo>
                <a:lnTo>
                  <a:pt x="129243" y="672501"/>
                </a:lnTo>
                <a:lnTo>
                  <a:pt x="97118" y="640376"/>
                </a:lnTo>
                <a:lnTo>
                  <a:pt x="68945" y="604658"/>
                </a:lnTo>
                <a:lnTo>
                  <a:pt x="45087" y="565709"/>
                </a:lnTo>
                <a:lnTo>
                  <a:pt x="25902" y="523889"/>
                </a:lnTo>
                <a:lnTo>
                  <a:pt x="11752" y="479559"/>
                </a:lnTo>
                <a:lnTo>
                  <a:pt x="2998" y="433079"/>
                </a:lnTo>
                <a:lnTo>
                  <a:pt x="0" y="384810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1DBD4BB7-2515-8FE9-CDE5-66CCE00E5196}"/>
              </a:ext>
            </a:extLst>
          </p:cNvPr>
          <p:cNvSpPr/>
          <p:nvPr/>
        </p:nvSpPr>
        <p:spPr>
          <a:xfrm>
            <a:off x="781626" y="4477500"/>
            <a:ext cx="10487025" cy="615950"/>
          </a:xfrm>
          <a:custGeom>
            <a:avLst/>
            <a:gdLst/>
            <a:ahLst/>
            <a:cxnLst/>
            <a:rect l="l" t="t" r="r" b="b"/>
            <a:pathLst>
              <a:path w="10487025" h="615950">
                <a:moveTo>
                  <a:pt x="0" y="0"/>
                </a:moveTo>
                <a:lnTo>
                  <a:pt x="10486644" y="0"/>
                </a:lnTo>
                <a:lnTo>
                  <a:pt x="10486644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C19F0475-8736-B55E-9916-A862B84178A7}"/>
              </a:ext>
            </a:extLst>
          </p:cNvPr>
          <p:cNvSpPr/>
          <p:nvPr/>
        </p:nvSpPr>
        <p:spPr>
          <a:xfrm>
            <a:off x="781626" y="4477500"/>
            <a:ext cx="10487025" cy="615950"/>
          </a:xfrm>
          <a:custGeom>
            <a:avLst/>
            <a:gdLst/>
            <a:ahLst/>
            <a:cxnLst/>
            <a:rect l="l" t="t" r="r" b="b"/>
            <a:pathLst>
              <a:path w="10487025" h="615950">
                <a:moveTo>
                  <a:pt x="0" y="0"/>
                </a:moveTo>
                <a:lnTo>
                  <a:pt x="10486644" y="0"/>
                </a:lnTo>
                <a:lnTo>
                  <a:pt x="10486644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71B18F52-6163-B6F8-002B-216A73FD1D48}"/>
              </a:ext>
            </a:extLst>
          </p:cNvPr>
          <p:cNvSpPr/>
          <p:nvPr/>
        </p:nvSpPr>
        <p:spPr>
          <a:xfrm>
            <a:off x="397577" y="4401300"/>
            <a:ext cx="768350" cy="769620"/>
          </a:xfrm>
          <a:custGeom>
            <a:avLst/>
            <a:gdLst/>
            <a:ahLst/>
            <a:cxnLst/>
            <a:rect l="l" t="t" r="r" b="b"/>
            <a:pathLst>
              <a:path w="768350" h="769620">
                <a:moveTo>
                  <a:pt x="384048" y="0"/>
                </a:moveTo>
                <a:lnTo>
                  <a:pt x="335874" y="2998"/>
                </a:lnTo>
                <a:lnTo>
                  <a:pt x="289485" y="11752"/>
                </a:lnTo>
                <a:lnTo>
                  <a:pt x="245242" y="25902"/>
                </a:lnTo>
                <a:lnTo>
                  <a:pt x="203505" y="45087"/>
                </a:lnTo>
                <a:lnTo>
                  <a:pt x="164633" y="68945"/>
                </a:lnTo>
                <a:lnTo>
                  <a:pt x="128986" y="97118"/>
                </a:lnTo>
                <a:lnTo>
                  <a:pt x="96925" y="129243"/>
                </a:lnTo>
                <a:lnTo>
                  <a:pt x="68808" y="164961"/>
                </a:lnTo>
                <a:lnTo>
                  <a:pt x="44997" y="203910"/>
                </a:lnTo>
                <a:lnTo>
                  <a:pt x="25850" y="245730"/>
                </a:lnTo>
                <a:lnTo>
                  <a:pt x="11729" y="290060"/>
                </a:lnTo>
                <a:lnTo>
                  <a:pt x="2992" y="336540"/>
                </a:lnTo>
                <a:lnTo>
                  <a:pt x="0" y="384809"/>
                </a:lnTo>
                <a:lnTo>
                  <a:pt x="2992" y="433079"/>
                </a:lnTo>
                <a:lnTo>
                  <a:pt x="11729" y="479559"/>
                </a:lnTo>
                <a:lnTo>
                  <a:pt x="25850" y="523889"/>
                </a:lnTo>
                <a:lnTo>
                  <a:pt x="44997" y="565709"/>
                </a:lnTo>
                <a:lnTo>
                  <a:pt x="68808" y="604658"/>
                </a:lnTo>
                <a:lnTo>
                  <a:pt x="96925" y="640376"/>
                </a:lnTo>
                <a:lnTo>
                  <a:pt x="128986" y="672501"/>
                </a:lnTo>
                <a:lnTo>
                  <a:pt x="164633" y="700674"/>
                </a:lnTo>
                <a:lnTo>
                  <a:pt x="203505" y="724532"/>
                </a:lnTo>
                <a:lnTo>
                  <a:pt x="245242" y="743717"/>
                </a:lnTo>
                <a:lnTo>
                  <a:pt x="289485" y="757867"/>
                </a:lnTo>
                <a:lnTo>
                  <a:pt x="335874" y="766621"/>
                </a:lnTo>
                <a:lnTo>
                  <a:pt x="384048" y="769619"/>
                </a:lnTo>
                <a:lnTo>
                  <a:pt x="432221" y="766621"/>
                </a:lnTo>
                <a:lnTo>
                  <a:pt x="478610" y="757867"/>
                </a:lnTo>
                <a:lnTo>
                  <a:pt x="522853" y="743717"/>
                </a:lnTo>
                <a:lnTo>
                  <a:pt x="564590" y="724532"/>
                </a:lnTo>
                <a:lnTo>
                  <a:pt x="603462" y="700674"/>
                </a:lnTo>
                <a:lnTo>
                  <a:pt x="639109" y="672501"/>
                </a:lnTo>
                <a:lnTo>
                  <a:pt x="671170" y="640376"/>
                </a:lnTo>
                <a:lnTo>
                  <a:pt x="699287" y="604658"/>
                </a:lnTo>
                <a:lnTo>
                  <a:pt x="723098" y="565709"/>
                </a:lnTo>
                <a:lnTo>
                  <a:pt x="742245" y="523889"/>
                </a:lnTo>
                <a:lnTo>
                  <a:pt x="756366" y="479559"/>
                </a:lnTo>
                <a:lnTo>
                  <a:pt x="765103" y="433079"/>
                </a:lnTo>
                <a:lnTo>
                  <a:pt x="768096" y="384809"/>
                </a:lnTo>
                <a:lnTo>
                  <a:pt x="765103" y="336540"/>
                </a:lnTo>
                <a:lnTo>
                  <a:pt x="756366" y="290060"/>
                </a:lnTo>
                <a:lnTo>
                  <a:pt x="742245" y="245730"/>
                </a:lnTo>
                <a:lnTo>
                  <a:pt x="723098" y="203910"/>
                </a:lnTo>
                <a:lnTo>
                  <a:pt x="699287" y="164961"/>
                </a:lnTo>
                <a:lnTo>
                  <a:pt x="671170" y="129243"/>
                </a:lnTo>
                <a:lnTo>
                  <a:pt x="639109" y="97118"/>
                </a:lnTo>
                <a:lnTo>
                  <a:pt x="603462" y="68945"/>
                </a:lnTo>
                <a:lnTo>
                  <a:pt x="564590" y="45087"/>
                </a:lnTo>
                <a:lnTo>
                  <a:pt x="522853" y="25902"/>
                </a:lnTo>
                <a:lnTo>
                  <a:pt x="478610" y="11752"/>
                </a:lnTo>
                <a:lnTo>
                  <a:pt x="432221" y="2998"/>
                </a:lnTo>
                <a:lnTo>
                  <a:pt x="384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48C3B7B7-3FFA-FD8C-8166-66A9DB6998B6}"/>
              </a:ext>
            </a:extLst>
          </p:cNvPr>
          <p:cNvSpPr/>
          <p:nvPr/>
        </p:nvSpPr>
        <p:spPr>
          <a:xfrm>
            <a:off x="397577" y="4401300"/>
            <a:ext cx="768350" cy="769620"/>
          </a:xfrm>
          <a:custGeom>
            <a:avLst/>
            <a:gdLst/>
            <a:ahLst/>
            <a:cxnLst/>
            <a:rect l="l" t="t" r="r" b="b"/>
            <a:pathLst>
              <a:path w="768350" h="769620">
                <a:moveTo>
                  <a:pt x="0" y="384809"/>
                </a:moveTo>
                <a:lnTo>
                  <a:pt x="2992" y="336540"/>
                </a:lnTo>
                <a:lnTo>
                  <a:pt x="11729" y="290060"/>
                </a:lnTo>
                <a:lnTo>
                  <a:pt x="25850" y="245730"/>
                </a:lnTo>
                <a:lnTo>
                  <a:pt x="44997" y="203910"/>
                </a:lnTo>
                <a:lnTo>
                  <a:pt x="68808" y="164961"/>
                </a:lnTo>
                <a:lnTo>
                  <a:pt x="96925" y="129243"/>
                </a:lnTo>
                <a:lnTo>
                  <a:pt x="128986" y="97118"/>
                </a:lnTo>
                <a:lnTo>
                  <a:pt x="164633" y="68945"/>
                </a:lnTo>
                <a:lnTo>
                  <a:pt x="203505" y="45087"/>
                </a:lnTo>
                <a:lnTo>
                  <a:pt x="245242" y="25902"/>
                </a:lnTo>
                <a:lnTo>
                  <a:pt x="289485" y="11752"/>
                </a:lnTo>
                <a:lnTo>
                  <a:pt x="335874" y="2998"/>
                </a:lnTo>
                <a:lnTo>
                  <a:pt x="384048" y="0"/>
                </a:lnTo>
                <a:lnTo>
                  <a:pt x="432221" y="2998"/>
                </a:lnTo>
                <a:lnTo>
                  <a:pt x="478610" y="11752"/>
                </a:lnTo>
                <a:lnTo>
                  <a:pt x="522853" y="25902"/>
                </a:lnTo>
                <a:lnTo>
                  <a:pt x="564590" y="45087"/>
                </a:lnTo>
                <a:lnTo>
                  <a:pt x="603462" y="68945"/>
                </a:lnTo>
                <a:lnTo>
                  <a:pt x="639109" y="97118"/>
                </a:lnTo>
                <a:lnTo>
                  <a:pt x="671170" y="129243"/>
                </a:lnTo>
                <a:lnTo>
                  <a:pt x="699287" y="164961"/>
                </a:lnTo>
                <a:lnTo>
                  <a:pt x="723098" y="203910"/>
                </a:lnTo>
                <a:lnTo>
                  <a:pt x="742245" y="245730"/>
                </a:lnTo>
                <a:lnTo>
                  <a:pt x="756366" y="290060"/>
                </a:lnTo>
                <a:lnTo>
                  <a:pt x="765103" y="336540"/>
                </a:lnTo>
                <a:lnTo>
                  <a:pt x="768096" y="384809"/>
                </a:lnTo>
                <a:lnTo>
                  <a:pt x="765103" y="433079"/>
                </a:lnTo>
                <a:lnTo>
                  <a:pt x="756366" y="479559"/>
                </a:lnTo>
                <a:lnTo>
                  <a:pt x="742245" y="523889"/>
                </a:lnTo>
                <a:lnTo>
                  <a:pt x="723098" y="565709"/>
                </a:lnTo>
                <a:lnTo>
                  <a:pt x="699287" y="604658"/>
                </a:lnTo>
                <a:lnTo>
                  <a:pt x="671170" y="640376"/>
                </a:lnTo>
                <a:lnTo>
                  <a:pt x="639109" y="672501"/>
                </a:lnTo>
                <a:lnTo>
                  <a:pt x="603462" y="700674"/>
                </a:lnTo>
                <a:lnTo>
                  <a:pt x="564590" y="724532"/>
                </a:lnTo>
                <a:lnTo>
                  <a:pt x="522853" y="743717"/>
                </a:lnTo>
                <a:lnTo>
                  <a:pt x="478610" y="757867"/>
                </a:lnTo>
                <a:lnTo>
                  <a:pt x="432221" y="766621"/>
                </a:lnTo>
                <a:lnTo>
                  <a:pt x="384048" y="769619"/>
                </a:lnTo>
                <a:lnTo>
                  <a:pt x="335874" y="766621"/>
                </a:lnTo>
                <a:lnTo>
                  <a:pt x="289485" y="757867"/>
                </a:lnTo>
                <a:lnTo>
                  <a:pt x="245242" y="743717"/>
                </a:lnTo>
                <a:lnTo>
                  <a:pt x="203505" y="724532"/>
                </a:lnTo>
                <a:lnTo>
                  <a:pt x="164633" y="700674"/>
                </a:lnTo>
                <a:lnTo>
                  <a:pt x="128986" y="672501"/>
                </a:lnTo>
                <a:lnTo>
                  <a:pt x="96925" y="640376"/>
                </a:lnTo>
                <a:lnTo>
                  <a:pt x="68808" y="604658"/>
                </a:lnTo>
                <a:lnTo>
                  <a:pt x="44997" y="565709"/>
                </a:lnTo>
                <a:lnTo>
                  <a:pt x="25850" y="523889"/>
                </a:lnTo>
                <a:lnTo>
                  <a:pt x="11729" y="479559"/>
                </a:lnTo>
                <a:lnTo>
                  <a:pt x="2992" y="433079"/>
                </a:lnTo>
                <a:lnTo>
                  <a:pt x="0" y="384809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F917552B-5E77-33E6-57A3-921F6A899367}"/>
              </a:ext>
            </a:extLst>
          </p:cNvPr>
          <p:cNvSpPr txBox="1"/>
          <p:nvPr/>
        </p:nvSpPr>
        <p:spPr>
          <a:xfrm>
            <a:off x="608902" y="1804923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402D139-9617-BE4F-4118-E0862EFB5878}"/>
              </a:ext>
            </a:extLst>
          </p:cNvPr>
          <p:cNvSpPr txBox="1"/>
          <p:nvPr/>
        </p:nvSpPr>
        <p:spPr>
          <a:xfrm>
            <a:off x="959733" y="2706857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78A362FC-8385-027C-3095-A99D2DD0D517}"/>
              </a:ext>
            </a:extLst>
          </p:cNvPr>
          <p:cNvSpPr txBox="1"/>
          <p:nvPr/>
        </p:nvSpPr>
        <p:spPr>
          <a:xfrm>
            <a:off x="608902" y="3606305"/>
            <a:ext cx="7610475" cy="136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1012825" algn="l"/>
              </a:tabLst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#3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CSG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a word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version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60400" algn="l"/>
              </a:tabLst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#4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substantive changes 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46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2707" y="229510"/>
            <a:ext cx="6709375" cy="582091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Thank you for having me today.</a:t>
            </a: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adiersing@csg.org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https://compacts.csg.org/compact-updates/the-interstate-compact-for-school-psychologists/</a:t>
            </a:r>
            <a:b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5333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87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8F5931C-4185-4FAC-BAC2-46C64B9ED41E}"/>
              </a:ext>
            </a:extLst>
          </p:cNvPr>
          <p:cNvSpPr txBox="1">
            <a:spLocks/>
          </p:cNvSpPr>
          <p:nvPr/>
        </p:nvSpPr>
        <p:spPr>
          <a:xfrm>
            <a:off x="0" y="141263"/>
            <a:ext cx="12192000" cy="6957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3733" b="1" dirty="0">
                <a:solidFill>
                  <a:prstClr val="white"/>
                </a:solidFill>
                <a:latin typeface="Arial"/>
                <a:cs typeface="Arial"/>
              </a:rPr>
              <a:t>Housekeeping</a:t>
            </a: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7CE2C354-DB10-4434-BF0F-5DF89716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4" r="374"/>
          <a:stretch/>
        </p:blipFill>
        <p:spPr>
          <a:xfrm>
            <a:off x="-21201" y="-14177"/>
            <a:ext cx="5679877" cy="6092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E4CC48-875A-473A-AAC5-C04AD58375EC}"/>
              </a:ext>
            </a:extLst>
          </p:cNvPr>
          <p:cNvSpPr txBox="1">
            <a:spLocks/>
          </p:cNvSpPr>
          <p:nvPr/>
        </p:nvSpPr>
        <p:spPr>
          <a:xfrm>
            <a:off x="5788550" y="-43419"/>
            <a:ext cx="6053593" cy="18139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The Council of </a:t>
            </a:r>
            <a:b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</a:br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State Governments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A2080-EEDA-4358-969F-B42DDD54810B}"/>
              </a:ext>
            </a:extLst>
          </p:cNvPr>
          <p:cNvSpPr txBox="1">
            <a:spLocks/>
          </p:cNvSpPr>
          <p:nvPr/>
        </p:nvSpPr>
        <p:spPr>
          <a:xfrm>
            <a:off x="5918421" y="1474784"/>
            <a:ext cx="5793848" cy="46040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Founded in 1933, CSG is our nation’s only organization serving all three branches of state government. </a:t>
            </a: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@CSGovts | csg.org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18420" y="2799632"/>
            <a:ext cx="1899217" cy="2532261"/>
            <a:chOff x="1460" y="278123"/>
            <a:chExt cx="1424413" cy="1899196"/>
          </a:xfrm>
        </p:grpSpPr>
        <p:sp>
          <p:nvSpPr>
            <p:cNvPr id="15" name="Rectangle 14"/>
            <p:cNvSpPr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nation’s only organization serving all three branches of state government </a:t>
              </a:r>
              <a:endParaRPr lang="en-US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8421" y="2408238"/>
            <a:ext cx="1899217" cy="384000"/>
            <a:chOff x="1460" y="75"/>
            <a:chExt cx="1424413" cy="288000"/>
          </a:xfrm>
        </p:grpSpPr>
        <p:sp>
          <p:nvSpPr>
            <p:cNvPr id="19" name="Rectangle 18"/>
            <p:cNvSpPr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28206" y="2408238"/>
            <a:ext cx="1899217" cy="384000"/>
            <a:chOff x="1625292" y="75"/>
            <a:chExt cx="1424413" cy="288000"/>
          </a:xfrm>
        </p:grpSpPr>
        <p:sp>
          <p:nvSpPr>
            <p:cNvPr id="31" name="Rectangle 30"/>
            <p:cNvSpPr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Membership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26909" y="2792238"/>
            <a:ext cx="1899217" cy="2532261"/>
            <a:chOff x="1625292" y="288075"/>
            <a:chExt cx="1424413" cy="1899196"/>
          </a:xfrm>
        </p:grpSpPr>
        <p:sp>
          <p:nvSpPr>
            <p:cNvPr id="29" name="Rectangle 28"/>
            <p:cNvSpPr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CSG is a region-based membership organization that fosters the exchange of insights and ideas to help state officials shape public policy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37991" y="2399500"/>
            <a:ext cx="1899217" cy="384000"/>
            <a:chOff x="3249123" y="75"/>
            <a:chExt cx="1424413" cy="288000"/>
          </a:xfrm>
        </p:grpSpPr>
        <p:sp>
          <p:nvSpPr>
            <p:cNvPr id="27" name="Rectangle 26"/>
            <p:cNvSpPr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35399" y="2807390"/>
            <a:ext cx="1899219" cy="2545160"/>
            <a:chOff x="3245719" y="199143"/>
            <a:chExt cx="1424414" cy="1908870"/>
          </a:xfrm>
        </p:grpSpPr>
        <p:sp>
          <p:nvSpPr>
            <p:cNvPr id="25" name="Rectangle 24"/>
            <p:cNvSpPr/>
            <p:nvPr/>
          </p:nvSpPr>
          <p:spPr>
            <a:xfrm>
              <a:off x="3245720" y="208817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45719" y="19914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Champion excellence in state governments in order to advance the common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2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DE92527-62E7-2674-48ED-0113BA970E55}"/>
              </a:ext>
            </a:extLst>
          </p:cNvPr>
          <p:cNvSpPr txBox="1"/>
          <p:nvPr/>
        </p:nvSpPr>
        <p:spPr>
          <a:xfrm>
            <a:off x="665172" y="1600326"/>
            <a:ext cx="6750684" cy="423256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Exists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The Council of State  Governments</a:t>
            </a:r>
            <a:endParaRPr kumimoji="0" lang="en-US" sz="2500" b="0" i="0" u="none" strike="noStrike" kern="1200" cap="none" spc="-5" normalizeH="0" baseline="0" noProof="0" dirty="0">
              <a:ln>
                <a:noFill/>
              </a:ln>
              <a:solidFill>
                <a:srgbClr val="005DA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Seeks to help states work cooperatively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 mutual issues and meet shared</a:t>
            </a:r>
            <a:r>
              <a:rPr kumimoji="0" sz="2500" b="0" i="0" u="none" strike="noStrike" kern="1200" cap="none" spc="2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8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Serves as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an: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clearinghouse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1419225" lvl="1" indent="-228600" algn="l" defTabSz="914400" rtl="0" eaLnBrk="1" fontAlgn="auto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Provider of training and technical  assistance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Primary facilitator for assisting states in</a:t>
            </a:r>
            <a:r>
              <a:rPr kumimoji="0" sz="2500" b="0" i="0" u="none" strike="noStrike" kern="1200" cap="none" spc="4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2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review,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revision and creation of</a:t>
            </a:r>
            <a:r>
              <a:rPr kumimoji="0" sz="2500" b="0" i="0" u="none" strike="noStrike" kern="1200" cap="none" spc="4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interstate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compacts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3AFEFE5-04BC-3991-EBC5-C473EA5FB94C}"/>
              </a:ext>
            </a:extLst>
          </p:cNvPr>
          <p:cNvSpPr/>
          <p:nvPr/>
        </p:nvSpPr>
        <p:spPr>
          <a:xfrm>
            <a:off x="8117840" y="1485871"/>
            <a:ext cx="3650032" cy="419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04A05A1-3C24-83DB-94AE-92769E3782A9}"/>
              </a:ext>
            </a:extLst>
          </p:cNvPr>
          <p:cNvSpPr txBox="1">
            <a:spLocks/>
          </p:cNvSpPr>
          <p:nvPr/>
        </p:nvSpPr>
        <p:spPr>
          <a:xfrm>
            <a:off x="-111760" y="162560"/>
            <a:ext cx="8559209" cy="1323311"/>
          </a:xfrm>
          <a:prstGeom prst="rect">
            <a:avLst/>
          </a:prstGeom>
        </p:spPr>
        <p:txBody>
          <a:bodyPr vert="horz" wrap="square" lIns="0" tIns="8699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ts val="464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5" dirty="0"/>
              <a:t>National Center for  Interstate Compacts (NCIC)</a:t>
            </a:r>
          </a:p>
        </p:txBody>
      </p:sp>
    </p:spTree>
    <p:extLst>
      <p:ext uri="{BB962C8B-B14F-4D97-AF65-F5344CB8AC3E}">
        <p14:creationId xmlns:p14="http://schemas.microsoft.com/office/powerpoint/2010/main" val="28637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0988C64-19CB-F5A6-DCB0-2C327048E397}"/>
              </a:ext>
            </a:extLst>
          </p:cNvPr>
          <p:cNvSpPr txBox="1">
            <a:spLocks/>
          </p:cNvSpPr>
          <p:nvPr/>
        </p:nvSpPr>
        <p:spPr>
          <a:xfrm>
            <a:off x="563166" y="197937"/>
            <a:ext cx="9142730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/>
              <a:t>What is an </a:t>
            </a:r>
            <a:r>
              <a:rPr lang="en-US" sz="4800" spc="-10" dirty="0"/>
              <a:t>Interstate</a:t>
            </a:r>
            <a:r>
              <a:rPr lang="en-US" sz="4800" spc="90" dirty="0"/>
              <a:t> </a:t>
            </a:r>
            <a:r>
              <a:rPr lang="en-US" sz="4800" spc="-5" dirty="0"/>
              <a:t>Compact?</a:t>
            </a:r>
            <a:endParaRPr lang="en-US"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1A171C-A0CF-9391-B214-1C84BA7EF7DE}"/>
              </a:ext>
            </a:extLst>
          </p:cNvPr>
          <p:cNvSpPr txBox="1"/>
          <p:nvPr/>
        </p:nvSpPr>
        <p:spPr>
          <a:xfrm>
            <a:off x="673099" y="1342938"/>
            <a:ext cx="747077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b="1" spc="-5" dirty="0">
                <a:solidFill>
                  <a:srgbClr val="005DA6"/>
                </a:solidFill>
                <a:latin typeface="Arial"/>
                <a:cs typeface="Arial"/>
              </a:rPr>
              <a:t>A legal contract between two or more</a:t>
            </a:r>
            <a:r>
              <a:rPr sz="2800" b="1" dirty="0">
                <a:solidFill>
                  <a:srgbClr val="005DA6"/>
                </a:solidFill>
                <a:latin typeface="Arial"/>
                <a:cs typeface="Arial"/>
              </a:rPr>
              <a:t> states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005DA6"/>
                </a:solidFill>
                <a:latin typeface="Arial"/>
                <a:cs typeface="Arial"/>
              </a:rPr>
              <a:t>allows states</a:t>
            </a:r>
            <a:r>
              <a:rPr sz="2800" spc="-1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4BF8461-CDB3-9028-4BA6-547A54C12C37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B33261B-9DBD-19A5-FA97-D37233471B69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4703BD2-E686-7F2A-B65D-803E4789E5D5}"/>
              </a:ext>
            </a:extLst>
          </p:cNvPr>
          <p:cNvSpPr txBox="1"/>
          <p:nvPr/>
        </p:nvSpPr>
        <p:spPr>
          <a:xfrm>
            <a:off x="1618241" y="2662001"/>
            <a:ext cx="6311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Cooperatively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2B9B4A9-3C2C-1D0E-6A65-06277D0CCA97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9E6A07D-8C9C-0DEE-581B-694321B2BCCD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24ECDF4-7E7F-DA80-E9B9-5B2DCD512ADB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17DECC8-3B23-8E78-EF54-5C289F062002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44ABE18-7240-C9AF-B548-B9B425DBED99}"/>
              </a:ext>
            </a:extLst>
          </p:cNvPr>
          <p:cNvSpPr txBox="1"/>
          <p:nvPr/>
        </p:nvSpPr>
        <p:spPr>
          <a:xfrm>
            <a:off x="1953246" y="3846385"/>
            <a:ext cx="827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sovereignty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issues belonging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760E2866-5CA6-1A8F-76A7-894A897432A3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90704B68-C36D-3909-8647-A69C38FE4FC4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5F1A974-691A-EFEB-1A03-5376E1D9BA0A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5565387-28A7-DEFE-EB9E-67446B9BD92C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172DC0F0-01DD-4D1C-91EF-F0AB8AFE7389}"/>
              </a:ext>
            </a:extLst>
          </p:cNvPr>
          <p:cNvSpPr txBox="1"/>
          <p:nvPr/>
        </p:nvSpPr>
        <p:spPr>
          <a:xfrm>
            <a:off x="1662544" y="5037718"/>
            <a:ext cx="6985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Respond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national priorities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one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F3AD189-35C9-BD49-C631-F683EC611049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AB59BA1-87C9-585B-0532-35C8B1E4E068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6F038C50-9BBE-8A05-5C58-EA9932E9FFA1}"/>
              </a:ext>
            </a:extLst>
          </p:cNvPr>
          <p:cNvSpPr txBox="1"/>
          <p:nvPr/>
        </p:nvSpPr>
        <p:spPr>
          <a:xfrm>
            <a:off x="819340" y="2694785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5B441D1-526C-F8BE-8099-D062B724F4FE}"/>
              </a:ext>
            </a:extLst>
          </p:cNvPr>
          <p:cNvSpPr txBox="1"/>
          <p:nvPr/>
        </p:nvSpPr>
        <p:spPr>
          <a:xfrm>
            <a:off x="1092051" y="3855936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85E5C27-15F2-91D9-04B9-D51EB7D8D4C0}"/>
              </a:ext>
            </a:extLst>
          </p:cNvPr>
          <p:cNvSpPr txBox="1"/>
          <p:nvPr/>
        </p:nvSpPr>
        <p:spPr>
          <a:xfrm>
            <a:off x="819340" y="5081713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5DF1A0E-24ED-E8B5-FF2B-F8F6ABB75DDE}"/>
              </a:ext>
            </a:extLst>
          </p:cNvPr>
          <p:cNvSpPr/>
          <p:nvPr/>
        </p:nvSpPr>
        <p:spPr>
          <a:xfrm>
            <a:off x="8325612" y="1684020"/>
            <a:ext cx="3261359" cy="202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86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9E053E-78E0-0A43-2AAD-F8FE8CA23DB4}"/>
              </a:ext>
            </a:extLst>
          </p:cNvPr>
          <p:cNvSpPr txBox="1">
            <a:spLocks/>
          </p:cNvSpPr>
          <p:nvPr/>
        </p:nvSpPr>
        <p:spPr>
          <a:xfrm>
            <a:off x="759460" y="0"/>
            <a:ext cx="10673079" cy="1270000"/>
          </a:xfrm>
          <a:prstGeom prst="rect">
            <a:avLst/>
          </a:prstGeom>
        </p:spPr>
        <p:txBody>
          <a:bodyPr vert="horz" wrap="square" lIns="0" tIns="12232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545" marR="5080">
              <a:lnSpc>
                <a:spcPts val="4320"/>
              </a:lnSpc>
              <a:spcBef>
                <a:spcPts val="640"/>
              </a:spcBef>
            </a:pPr>
            <a:r>
              <a:rPr lang="en-US" sz="4000" spc="-10"/>
              <a:t>Occupational </a:t>
            </a:r>
            <a:r>
              <a:rPr lang="en-US" sz="4000" spc="-5"/>
              <a:t>Licensing Interstate  </a:t>
            </a:r>
            <a:r>
              <a:rPr lang="en-US" sz="4000" spc="-10"/>
              <a:t>Compacts</a:t>
            </a:r>
            <a:endParaRPr lang="en-US" sz="4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6E6553-FBF0-0D94-6C32-C5C0EA05028B}"/>
              </a:ext>
            </a:extLst>
          </p:cNvPr>
          <p:cNvSpPr/>
          <p:nvPr/>
        </p:nvSpPr>
        <p:spPr>
          <a:xfrm>
            <a:off x="838200" y="1576872"/>
            <a:ext cx="2877820" cy="1537970"/>
          </a:xfrm>
          <a:custGeom>
            <a:avLst/>
            <a:gdLst/>
            <a:ahLst/>
            <a:cxnLst/>
            <a:rect l="l" t="t" r="r" b="b"/>
            <a:pathLst>
              <a:path w="2877820" h="1537970">
                <a:moveTo>
                  <a:pt x="2621026" y="0"/>
                </a:moveTo>
                <a:lnTo>
                  <a:pt x="256286" y="0"/>
                </a:lnTo>
                <a:lnTo>
                  <a:pt x="210218" y="4129"/>
                </a:lnTo>
                <a:lnTo>
                  <a:pt x="166860" y="16034"/>
                </a:lnTo>
                <a:lnTo>
                  <a:pt x="126934" y="34990"/>
                </a:lnTo>
                <a:lnTo>
                  <a:pt x="91164" y="60275"/>
                </a:lnTo>
                <a:lnTo>
                  <a:pt x="60275" y="91164"/>
                </a:lnTo>
                <a:lnTo>
                  <a:pt x="34990" y="126934"/>
                </a:lnTo>
                <a:lnTo>
                  <a:pt x="16034" y="166860"/>
                </a:lnTo>
                <a:lnTo>
                  <a:pt x="4129" y="210218"/>
                </a:lnTo>
                <a:lnTo>
                  <a:pt x="0" y="256286"/>
                </a:lnTo>
                <a:lnTo>
                  <a:pt x="0" y="1281417"/>
                </a:lnTo>
                <a:lnTo>
                  <a:pt x="4129" y="1327488"/>
                </a:lnTo>
                <a:lnTo>
                  <a:pt x="16034" y="1370849"/>
                </a:lnTo>
                <a:lnTo>
                  <a:pt x="34990" y="1410778"/>
                </a:lnTo>
                <a:lnTo>
                  <a:pt x="60275" y="1446549"/>
                </a:lnTo>
                <a:lnTo>
                  <a:pt x="91164" y="1477439"/>
                </a:lnTo>
                <a:lnTo>
                  <a:pt x="126934" y="1502724"/>
                </a:lnTo>
                <a:lnTo>
                  <a:pt x="166860" y="1521681"/>
                </a:lnTo>
                <a:lnTo>
                  <a:pt x="210218" y="1533586"/>
                </a:lnTo>
                <a:lnTo>
                  <a:pt x="256286" y="1537716"/>
                </a:lnTo>
                <a:lnTo>
                  <a:pt x="2621026" y="1537716"/>
                </a:lnTo>
                <a:lnTo>
                  <a:pt x="2667093" y="1533586"/>
                </a:lnTo>
                <a:lnTo>
                  <a:pt x="2710451" y="1521681"/>
                </a:lnTo>
                <a:lnTo>
                  <a:pt x="2750377" y="1502724"/>
                </a:lnTo>
                <a:lnTo>
                  <a:pt x="2786147" y="1477439"/>
                </a:lnTo>
                <a:lnTo>
                  <a:pt x="2817036" y="1446549"/>
                </a:lnTo>
                <a:lnTo>
                  <a:pt x="2842321" y="1410778"/>
                </a:lnTo>
                <a:lnTo>
                  <a:pt x="2861277" y="1370849"/>
                </a:lnTo>
                <a:lnTo>
                  <a:pt x="2873182" y="1327488"/>
                </a:lnTo>
                <a:lnTo>
                  <a:pt x="2877312" y="1281417"/>
                </a:lnTo>
                <a:lnTo>
                  <a:pt x="2877312" y="256286"/>
                </a:lnTo>
                <a:lnTo>
                  <a:pt x="2873182" y="210218"/>
                </a:lnTo>
                <a:lnTo>
                  <a:pt x="2861277" y="166860"/>
                </a:lnTo>
                <a:lnTo>
                  <a:pt x="2842321" y="126934"/>
                </a:lnTo>
                <a:lnTo>
                  <a:pt x="2817036" y="91164"/>
                </a:lnTo>
                <a:lnTo>
                  <a:pt x="2786147" y="60275"/>
                </a:lnTo>
                <a:lnTo>
                  <a:pt x="2750377" y="34990"/>
                </a:lnTo>
                <a:lnTo>
                  <a:pt x="2710451" y="16034"/>
                </a:lnTo>
                <a:lnTo>
                  <a:pt x="2667093" y="4129"/>
                </a:lnTo>
                <a:lnTo>
                  <a:pt x="262102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EBF2F0-AB2C-388F-708E-BAB9EFEC899A}"/>
              </a:ext>
            </a:extLst>
          </p:cNvPr>
          <p:cNvSpPr txBox="1"/>
          <p:nvPr/>
        </p:nvSpPr>
        <p:spPr>
          <a:xfrm>
            <a:off x="1551614" y="1777408"/>
            <a:ext cx="1451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Facilitate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A50284E-2844-CFD2-8425-912936C02B18}"/>
              </a:ext>
            </a:extLst>
          </p:cNvPr>
          <p:cNvSpPr/>
          <p:nvPr/>
        </p:nvSpPr>
        <p:spPr>
          <a:xfrm>
            <a:off x="4538471" y="1593636"/>
            <a:ext cx="2875915" cy="1551940"/>
          </a:xfrm>
          <a:custGeom>
            <a:avLst/>
            <a:gdLst/>
            <a:ahLst/>
            <a:cxnLst/>
            <a:rect l="l" t="t" r="r" b="b"/>
            <a:pathLst>
              <a:path w="2875915" h="1551939">
                <a:moveTo>
                  <a:pt x="2617216" y="0"/>
                </a:moveTo>
                <a:lnTo>
                  <a:pt x="258572" y="0"/>
                </a:lnTo>
                <a:lnTo>
                  <a:pt x="212095" y="4165"/>
                </a:lnTo>
                <a:lnTo>
                  <a:pt x="168350" y="16176"/>
                </a:lnTo>
                <a:lnTo>
                  <a:pt x="128068" y="35301"/>
                </a:lnTo>
                <a:lnTo>
                  <a:pt x="91980" y="60810"/>
                </a:lnTo>
                <a:lnTo>
                  <a:pt x="60815" y="91974"/>
                </a:lnTo>
                <a:lnTo>
                  <a:pt x="35304" y="128063"/>
                </a:lnTo>
                <a:lnTo>
                  <a:pt x="16177" y="168345"/>
                </a:lnTo>
                <a:lnTo>
                  <a:pt x="4166" y="212091"/>
                </a:lnTo>
                <a:lnTo>
                  <a:pt x="0" y="258572"/>
                </a:lnTo>
                <a:lnTo>
                  <a:pt x="0" y="1292847"/>
                </a:lnTo>
                <a:lnTo>
                  <a:pt x="4166" y="1339327"/>
                </a:lnTo>
                <a:lnTo>
                  <a:pt x="16177" y="1383075"/>
                </a:lnTo>
                <a:lnTo>
                  <a:pt x="35304" y="1423359"/>
                </a:lnTo>
                <a:lnTo>
                  <a:pt x="60815" y="1459449"/>
                </a:lnTo>
                <a:lnTo>
                  <a:pt x="91980" y="1490615"/>
                </a:lnTo>
                <a:lnTo>
                  <a:pt x="128068" y="1516127"/>
                </a:lnTo>
                <a:lnTo>
                  <a:pt x="168350" y="1535254"/>
                </a:lnTo>
                <a:lnTo>
                  <a:pt x="212095" y="1547265"/>
                </a:lnTo>
                <a:lnTo>
                  <a:pt x="258572" y="1551432"/>
                </a:lnTo>
                <a:lnTo>
                  <a:pt x="2617216" y="1551432"/>
                </a:lnTo>
                <a:lnTo>
                  <a:pt x="2663692" y="1547265"/>
                </a:lnTo>
                <a:lnTo>
                  <a:pt x="2707437" y="1535254"/>
                </a:lnTo>
                <a:lnTo>
                  <a:pt x="2747719" y="1516127"/>
                </a:lnTo>
                <a:lnTo>
                  <a:pt x="2783807" y="1490615"/>
                </a:lnTo>
                <a:lnTo>
                  <a:pt x="2814972" y="1459449"/>
                </a:lnTo>
                <a:lnTo>
                  <a:pt x="2840483" y="1423359"/>
                </a:lnTo>
                <a:lnTo>
                  <a:pt x="2859610" y="1383075"/>
                </a:lnTo>
                <a:lnTo>
                  <a:pt x="2871621" y="1339327"/>
                </a:lnTo>
                <a:lnTo>
                  <a:pt x="2875788" y="1292847"/>
                </a:lnTo>
                <a:lnTo>
                  <a:pt x="2875788" y="258572"/>
                </a:lnTo>
                <a:lnTo>
                  <a:pt x="2871621" y="212091"/>
                </a:lnTo>
                <a:lnTo>
                  <a:pt x="2859610" y="168345"/>
                </a:lnTo>
                <a:lnTo>
                  <a:pt x="2840483" y="128063"/>
                </a:lnTo>
                <a:lnTo>
                  <a:pt x="2814972" y="91974"/>
                </a:lnTo>
                <a:lnTo>
                  <a:pt x="2783807" y="60810"/>
                </a:lnTo>
                <a:lnTo>
                  <a:pt x="2747719" y="35301"/>
                </a:lnTo>
                <a:lnTo>
                  <a:pt x="2707437" y="16176"/>
                </a:lnTo>
                <a:lnTo>
                  <a:pt x="2663692" y="4165"/>
                </a:lnTo>
                <a:lnTo>
                  <a:pt x="261721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FE347CF-3E11-AB12-4292-FD5899880EA8}"/>
              </a:ext>
            </a:extLst>
          </p:cNvPr>
          <p:cNvSpPr txBox="1"/>
          <p:nvPr/>
        </p:nvSpPr>
        <p:spPr>
          <a:xfrm>
            <a:off x="4871373" y="1617089"/>
            <a:ext cx="22104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Maintain or  Improve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Public  Health and  Safety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C0123A2-BC16-8E75-6677-39C20332B4D9}"/>
              </a:ext>
            </a:extLst>
          </p:cNvPr>
          <p:cNvSpPr/>
          <p:nvPr/>
        </p:nvSpPr>
        <p:spPr>
          <a:xfrm>
            <a:off x="8238743" y="1654598"/>
            <a:ext cx="2875915" cy="1483360"/>
          </a:xfrm>
          <a:custGeom>
            <a:avLst/>
            <a:gdLst/>
            <a:ahLst/>
            <a:cxnLst/>
            <a:rect l="l" t="t" r="r" b="b"/>
            <a:pathLst>
              <a:path w="2875915" h="1483360">
                <a:moveTo>
                  <a:pt x="2628646" y="0"/>
                </a:moveTo>
                <a:lnTo>
                  <a:pt x="247142" y="0"/>
                </a:lnTo>
                <a:lnTo>
                  <a:pt x="197335" y="5020"/>
                </a:lnTo>
                <a:lnTo>
                  <a:pt x="150945" y="19420"/>
                </a:lnTo>
                <a:lnTo>
                  <a:pt x="108965" y="42206"/>
                </a:lnTo>
                <a:lnTo>
                  <a:pt x="72388" y="72383"/>
                </a:lnTo>
                <a:lnTo>
                  <a:pt x="42209" y="108959"/>
                </a:lnTo>
                <a:lnTo>
                  <a:pt x="19422" y="150940"/>
                </a:lnTo>
                <a:lnTo>
                  <a:pt x="5021" y="197332"/>
                </a:lnTo>
                <a:lnTo>
                  <a:pt x="0" y="247141"/>
                </a:lnTo>
                <a:lnTo>
                  <a:pt x="0" y="1235697"/>
                </a:lnTo>
                <a:lnTo>
                  <a:pt x="5021" y="1285507"/>
                </a:lnTo>
                <a:lnTo>
                  <a:pt x="19422" y="1331900"/>
                </a:lnTo>
                <a:lnTo>
                  <a:pt x="42209" y="1373883"/>
                </a:lnTo>
                <a:lnTo>
                  <a:pt x="72388" y="1410461"/>
                </a:lnTo>
                <a:lnTo>
                  <a:pt x="108965" y="1440641"/>
                </a:lnTo>
                <a:lnTo>
                  <a:pt x="150945" y="1463429"/>
                </a:lnTo>
                <a:lnTo>
                  <a:pt x="197335" y="1477830"/>
                </a:lnTo>
                <a:lnTo>
                  <a:pt x="247142" y="1482851"/>
                </a:lnTo>
                <a:lnTo>
                  <a:pt x="2628646" y="1482851"/>
                </a:lnTo>
                <a:lnTo>
                  <a:pt x="2678452" y="1477830"/>
                </a:lnTo>
                <a:lnTo>
                  <a:pt x="2724842" y="1463429"/>
                </a:lnTo>
                <a:lnTo>
                  <a:pt x="2766822" y="1440641"/>
                </a:lnTo>
                <a:lnTo>
                  <a:pt x="2803399" y="1410461"/>
                </a:lnTo>
                <a:lnTo>
                  <a:pt x="2833578" y="1373883"/>
                </a:lnTo>
                <a:lnTo>
                  <a:pt x="2856365" y="1331900"/>
                </a:lnTo>
                <a:lnTo>
                  <a:pt x="2870766" y="1285507"/>
                </a:lnTo>
                <a:lnTo>
                  <a:pt x="2875788" y="1235697"/>
                </a:lnTo>
                <a:lnTo>
                  <a:pt x="2875788" y="247141"/>
                </a:lnTo>
                <a:lnTo>
                  <a:pt x="2870766" y="197332"/>
                </a:lnTo>
                <a:lnTo>
                  <a:pt x="2856365" y="150940"/>
                </a:lnTo>
                <a:lnTo>
                  <a:pt x="2833578" y="108959"/>
                </a:lnTo>
                <a:lnTo>
                  <a:pt x="2803399" y="72383"/>
                </a:lnTo>
                <a:lnTo>
                  <a:pt x="2766822" y="42206"/>
                </a:lnTo>
                <a:lnTo>
                  <a:pt x="2724842" y="19420"/>
                </a:lnTo>
                <a:lnTo>
                  <a:pt x="2678452" y="5020"/>
                </a:lnTo>
                <a:lnTo>
                  <a:pt x="262864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5FD46F3-46DE-E248-D9C0-A016BD67031D}"/>
              </a:ext>
            </a:extLst>
          </p:cNvPr>
          <p:cNvSpPr txBox="1"/>
          <p:nvPr/>
        </p:nvSpPr>
        <p:spPr>
          <a:xfrm>
            <a:off x="8597150" y="1643810"/>
            <a:ext cx="21590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Preserve State  Authority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Over  Professional  Licensing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1DE932D-DB3E-297F-9E9E-95BA1D98E1F1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9928B15-D40E-2C72-EA39-EC33EE118752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D86759A-420E-8651-7C64-F7D43648221C}"/>
              </a:ext>
            </a:extLst>
          </p:cNvPr>
          <p:cNvSpPr txBox="1"/>
          <p:nvPr/>
        </p:nvSpPr>
        <p:spPr>
          <a:xfrm>
            <a:off x="2499360" y="3460533"/>
            <a:ext cx="8067040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635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50 states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territories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1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compact.</a:t>
            </a:r>
            <a:endParaRPr sz="20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states (+ DC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Guam)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3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compacts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3477AD1-093D-374A-A957-10EB0C4D78D0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1"/>
                </a:lnTo>
                <a:lnTo>
                  <a:pt x="358889" y="717803"/>
                </a:lnTo>
                <a:lnTo>
                  <a:pt x="7923276" y="717803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A7DAD72-C1D8-18A5-59C3-E3C4F735E8A1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3"/>
                </a:moveTo>
                <a:lnTo>
                  <a:pt x="358889" y="717803"/>
                </a:lnTo>
                <a:lnTo>
                  <a:pt x="0" y="358901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E45EB2B-65F6-3C81-A174-80BF2AF6C742}"/>
              </a:ext>
            </a:extLst>
          </p:cNvPr>
          <p:cNvSpPr txBox="1"/>
          <p:nvPr/>
        </p:nvSpPr>
        <p:spPr>
          <a:xfrm>
            <a:off x="2468879" y="4280445"/>
            <a:ext cx="8065134" cy="662361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328930">
              <a:lnSpc>
                <a:spcPct val="100000"/>
              </a:lnSpc>
              <a:spcBef>
                <a:spcPts val="365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pieces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 occupational licensure compact legislation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been enacted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2016.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38B4B07-1AF3-939D-6A92-46700373E7BF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7719853-CC91-C71C-7EDF-D7E5950FB3CA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3B394C8-105D-534A-5052-AF29A72720FA}"/>
              </a:ext>
            </a:extLst>
          </p:cNvPr>
          <p:cNvSpPr txBox="1"/>
          <p:nvPr/>
        </p:nvSpPr>
        <p:spPr>
          <a:xfrm>
            <a:off x="2468879" y="5097309"/>
            <a:ext cx="8065134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1722755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professions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active interstate compacts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 occupational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licensing.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08B42B2-F68A-C32D-922A-8325EDD0CD38}"/>
              </a:ext>
            </a:extLst>
          </p:cNvPr>
          <p:cNvSpPr/>
          <p:nvPr/>
        </p:nvSpPr>
        <p:spPr>
          <a:xfrm>
            <a:off x="1359408" y="512474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9F58884-DE03-7399-92E7-E5538F898913}"/>
              </a:ext>
            </a:extLst>
          </p:cNvPr>
          <p:cNvSpPr/>
          <p:nvPr/>
        </p:nvSpPr>
        <p:spPr>
          <a:xfrm>
            <a:off x="1359408" y="4234724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8292A73-0E33-FA30-C251-94D269D4F49B}"/>
              </a:ext>
            </a:extLst>
          </p:cNvPr>
          <p:cNvSpPr/>
          <p:nvPr/>
        </p:nvSpPr>
        <p:spPr>
          <a:xfrm>
            <a:off x="1359408" y="343310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580ED1D-9BCA-757A-FA66-211A2FD61816}"/>
              </a:ext>
            </a:extLst>
          </p:cNvPr>
          <p:cNvSpPr/>
          <p:nvPr/>
        </p:nvSpPr>
        <p:spPr>
          <a:xfrm>
            <a:off x="1431036" y="4344453"/>
            <a:ext cx="585215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1E14555-3A51-55D7-57BD-47625A9A7632}"/>
              </a:ext>
            </a:extLst>
          </p:cNvPr>
          <p:cNvSpPr/>
          <p:nvPr/>
        </p:nvSpPr>
        <p:spPr>
          <a:xfrm>
            <a:off x="1569723" y="3849349"/>
            <a:ext cx="173829" cy="11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C1CCB50-006D-5BC1-2394-B5D8069A57FF}"/>
              </a:ext>
            </a:extLst>
          </p:cNvPr>
          <p:cNvSpPr/>
          <p:nvPr/>
        </p:nvSpPr>
        <p:spPr>
          <a:xfrm>
            <a:off x="1464821" y="3692821"/>
            <a:ext cx="122473" cy="13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14A4FE4-2ADF-535C-91A5-E000CA2AA0AA}"/>
              </a:ext>
            </a:extLst>
          </p:cNvPr>
          <p:cNvSpPr/>
          <p:nvPr/>
        </p:nvSpPr>
        <p:spPr>
          <a:xfrm>
            <a:off x="1539028" y="3741588"/>
            <a:ext cx="324485" cy="233679"/>
          </a:xfrm>
          <a:custGeom>
            <a:avLst/>
            <a:gdLst/>
            <a:ahLst/>
            <a:cxnLst/>
            <a:rect l="l" t="t" r="r" b="b"/>
            <a:pathLst>
              <a:path w="324485" h="233679">
                <a:moveTo>
                  <a:pt x="41025" y="120833"/>
                </a:moveTo>
                <a:lnTo>
                  <a:pt x="0" y="78026"/>
                </a:lnTo>
                <a:lnTo>
                  <a:pt x="52488" y="0"/>
                </a:lnTo>
                <a:lnTo>
                  <a:pt x="79760" y="7416"/>
                </a:lnTo>
                <a:lnTo>
                  <a:pt x="105957" y="8127"/>
                </a:lnTo>
                <a:lnTo>
                  <a:pt x="151068" y="8127"/>
                </a:lnTo>
                <a:lnTo>
                  <a:pt x="117043" y="43348"/>
                </a:lnTo>
                <a:lnTo>
                  <a:pt x="110142" y="54583"/>
                </a:lnTo>
                <a:lnTo>
                  <a:pt x="126696" y="94824"/>
                </a:lnTo>
                <a:lnTo>
                  <a:pt x="128385" y="95366"/>
                </a:lnTo>
                <a:lnTo>
                  <a:pt x="70587" y="95366"/>
                </a:lnTo>
                <a:lnTo>
                  <a:pt x="62141" y="98617"/>
                </a:lnTo>
                <a:lnTo>
                  <a:pt x="56711" y="104577"/>
                </a:lnTo>
                <a:lnTo>
                  <a:pt x="41025" y="120833"/>
                </a:lnTo>
                <a:close/>
              </a:path>
              <a:path w="324485" h="233679">
                <a:moveTo>
                  <a:pt x="151068" y="8127"/>
                </a:moveTo>
                <a:lnTo>
                  <a:pt x="105957" y="8127"/>
                </a:lnTo>
                <a:lnTo>
                  <a:pt x="130457" y="6400"/>
                </a:lnTo>
                <a:lnTo>
                  <a:pt x="152638" y="6502"/>
                </a:lnTo>
                <a:lnTo>
                  <a:pt x="151068" y="8127"/>
                </a:lnTo>
                <a:close/>
              </a:path>
              <a:path w="324485" h="233679">
                <a:moveTo>
                  <a:pt x="282251" y="97533"/>
                </a:moveTo>
                <a:lnTo>
                  <a:pt x="147208" y="97533"/>
                </a:lnTo>
                <a:lnTo>
                  <a:pt x="154203" y="96526"/>
                </a:lnTo>
                <a:lnTo>
                  <a:pt x="160632" y="94350"/>
                </a:lnTo>
                <a:lnTo>
                  <a:pt x="166383" y="91056"/>
                </a:lnTo>
                <a:lnTo>
                  <a:pt x="171341" y="86696"/>
                </a:lnTo>
                <a:lnTo>
                  <a:pt x="212970" y="43890"/>
                </a:lnTo>
                <a:lnTo>
                  <a:pt x="219606" y="49308"/>
                </a:lnTo>
                <a:lnTo>
                  <a:pt x="282251" y="97533"/>
                </a:lnTo>
                <a:close/>
              </a:path>
              <a:path w="324485" h="233679">
                <a:moveTo>
                  <a:pt x="109803" y="121375"/>
                </a:moveTo>
                <a:lnTo>
                  <a:pt x="109200" y="113789"/>
                </a:lnTo>
                <a:lnTo>
                  <a:pt x="106183" y="106745"/>
                </a:lnTo>
                <a:lnTo>
                  <a:pt x="99547" y="101868"/>
                </a:lnTo>
                <a:lnTo>
                  <a:pt x="94117" y="97533"/>
                </a:lnTo>
                <a:lnTo>
                  <a:pt x="86877" y="95366"/>
                </a:lnTo>
                <a:lnTo>
                  <a:pt x="128385" y="95366"/>
                </a:lnTo>
                <a:lnTo>
                  <a:pt x="135142" y="97533"/>
                </a:lnTo>
                <a:lnTo>
                  <a:pt x="282251" y="97533"/>
                </a:lnTo>
                <a:lnTo>
                  <a:pt x="311109" y="119749"/>
                </a:lnTo>
                <a:lnTo>
                  <a:pt x="116439" y="119749"/>
                </a:lnTo>
                <a:lnTo>
                  <a:pt x="112820" y="120291"/>
                </a:lnTo>
                <a:lnTo>
                  <a:pt x="109803" y="121375"/>
                </a:lnTo>
                <a:close/>
              </a:path>
              <a:path w="324485" h="233679">
                <a:moveTo>
                  <a:pt x="150225" y="146300"/>
                </a:moveTo>
                <a:lnTo>
                  <a:pt x="150225" y="138714"/>
                </a:lnTo>
                <a:lnTo>
                  <a:pt x="146605" y="131670"/>
                </a:lnTo>
                <a:lnTo>
                  <a:pt x="139969" y="126251"/>
                </a:lnTo>
                <a:lnTo>
                  <a:pt x="134539" y="121916"/>
                </a:lnTo>
                <a:lnTo>
                  <a:pt x="127299" y="119749"/>
                </a:lnTo>
                <a:lnTo>
                  <a:pt x="311109" y="119749"/>
                </a:lnTo>
                <a:lnTo>
                  <a:pt x="316740" y="124084"/>
                </a:lnTo>
                <a:lnTo>
                  <a:pt x="320963" y="127877"/>
                </a:lnTo>
                <a:lnTo>
                  <a:pt x="323980" y="132753"/>
                </a:lnTo>
                <a:lnTo>
                  <a:pt x="323377" y="138714"/>
                </a:lnTo>
                <a:lnTo>
                  <a:pt x="322599" y="145216"/>
                </a:lnTo>
                <a:lnTo>
                  <a:pt x="155655" y="145216"/>
                </a:lnTo>
                <a:lnTo>
                  <a:pt x="152638" y="145758"/>
                </a:lnTo>
                <a:lnTo>
                  <a:pt x="150225" y="146300"/>
                </a:lnTo>
                <a:close/>
              </a:path>
              <a:path w="324485" h="233679">
                <a:moveTo>
                  <a:pt x="185217" y="167974"/>
                </a:moveTo>
                <a:lnTo>
                  <a:pt x="164705" y="145216"/>
                </a:lnTo>
                <a:lnTo>
                  <a:pt x="322599" y="145216"/>
                </a:lnTo>
                <a:lnTo>
                  <a:pt x="322359" y="147231"/>
                </a:lnTo>
                <a:lnTo>
                  <a:pt x="317947" y="154428"/>
                </a:lnTo>
                <a:lnTo>
                  <a:pt x="310820" y="159592"/>
                </a:lnTo>
                <a:lnTo>
                  <a:pt x="309859" y="159846"/>
                </a:lnTo>
                <a:lnTo>
                  <a:pt x="288988" y="159846"/>
                </a:lnTo>
                <a:lnTo>
                  <a:pt x="288988" y="160930"/>
                </a:lnTo>
                <a:lnTo>
                  <a:pt x="289591" y="162014"/>
                </a:lnTo>
                <a:lnTo>
                  <a:pt x="289591" y="163097"/>
                </a:lnTo>
                <a:lnTo>
                  <a:pt x="289138" y="166890"/>
                </a:lnTo>
                <a:lnTo>
                  <a:pt x="189441" y="166890"/>
                </a:lnTo>
                <a:lnTo>
                  <a:pt x="187027" y="167432"/>
                </a:lnTo>
                <a:lnTo>
                  <a:pt x="185217" y="167974"/>
                </a:lnTo>
                <a:close/>
              </a:path>
              <a:path w="324485" h="233679">
                <a:moveTo>
                  <a:pt x="296831" y="162555"/>
                </a:moveTo>
                <a:lnTo>
                  <a:pt x="292608" y="161472"/>
                </a:lnTo>
                <a:lnTo>
                  <a:pt x="288988" y="159846"/>
                </a:lnTo>
                <a:lnTo>
                  <a:pt x="309859" y="159846"/>
                </a:lnTo>
                <a:lnTo>
                  <a:pt x="301657" y="162014"/>
                </a:lnTo>
                <a:lnTo>
                  <a:pt x="296831" y="162555"/>
                </a:lnTo>
                <a:close/>
              </a:path>
              <a:path w="324485" h="233679">
                <a:moveTo>
                  <a:pt x="206937" y="233538"/>
                </a:moveTo>
                <a:lnTo>
                  <a:pt x="202110" y="231913"/>
                </a:lnTo>
                <a:lnTo>
                  <a:pt x="197887" y="229745"/>
                </a:lnTo>
                <a:lnTo>
                  <a:pt x="189441" y="223785"/>
                </a:lnTo>
                <a:lnTo>
                  <a:pt x="214177" y="198318"/>
                </a:lnTo>
                <a:lnTo>
                  <a:pt x="216590" y="192899"/>
                </a:lnTo>
                <a:lnTo>
                  <a:pt x="215866" y="185855"/>
                </a:lnTo>
                <a:lnTo>
                  <a:pt x="215383" y="181520"/>
                </a:lnTo>
                <a:lnTo>
                  <a:pt x="212367" y="176102"/>
                </a:lnTo>
                <a:lnTo>
                  <a:pt x="207540" y="172309"/>
                </a:lnTo>
                <a:lnTo>
                  <a:pt x="203317" y="168516"/>
                </a:lnTo>
                <a:lnTo>
                  <a:pt x="197887" y="166890"/>
                </a:lnTo>
                <a:lnTo>
                  <a:pt x="289138" y="166890"/>
                </a:lnTo>
                <a:lnTo>
                  <a:pt x="288573" y="171614"/>
                </a:lnTo>
                <a:lnTo>
                  <a:pt x="284161" y="178811"/>
                </a:lnTo>
                <a:lnTo>
                  <a:pt x="277034" y="183975"/>
                </a:lnTo>
                <a:lnTo>
                  <a:pt x="269922" y="185855"/>
                </a:lnTo>
                <a:lnTo>
                  <a:pt x="261838" y="185855"/>
                </a:lnTo>
                <a:lnTo>
                  <a:pt x="261774" y="186939"/>
                </a:lnTo>
                <a:lnTo>
                  <a:pt x="260820" y="194914"/>
                </a:lnTo>
                <a:lnTo>
                  <a:pt x="256409" y="202111"/>
                </a:lnTo>
                <a:lnTo>
                  <a:pt x="249282" y="207275"/>
                </a:lnTo>
                <a:lnTo>
                  <a:pt x="242170" y="209155"/>
                </a:lnTo>
                <a:lnTo>
                  <a:pt x="234086" y="209155"/>
                </a:lnTo>
                <a:lnTo>
                  <a:pt x="234086" y="209697"/>
                </a:lnTo>
                <a:lnTo>
                  <a:pt x="233068" y="218214"/>
                </a:lnTo>
                <a:lnTo>
                  <a:pt x="228656" y="225410"/>
                </a:lnTo>
                <a:lnTo>
                  <a:pt x="221529" y="230575"/>
                </a:lnTo>
                <a:lnTo>
                  <a:pt x="212367" y="232996"/>
                </a:lnTo>
                <a:lnTo>
                  <a:pt x="206937" y="233538"/>
                </a:lnTo>
                <a:close/>
              </a:path>
              <a:path w="324485" h="233679">
                <a:moveTo>
                  <a:pt x="267872" y="186397"/>
                </a:moveTo>
                <a:lnTo>
                  <a:pt x="263648" y="186397"/>
                </a:lnTo>
                <a:lnTo>
                  <a:pt x="261838" y="185855"/>
                </a:lnTo>
                <a:lnTo>
                  <a:pt x="269922" y="185855"/>
                </a:lnTo>
                <a:lnTo>
                  <a:pt x="267872" y="186397"/>
                </a:lnTo>
                <a:close/>
              </a:path>
              <a:path w="324485" h="233679">
                <a:moveTo>
                  <a:pt x="240119" y="209697"/>
                </a:moveTo>
                <a:lnTo>
                  <a:pt x="235896" y="209697"/>
                </a:lnTo>
                <a:lnTo>
                  <a:pt x="234086" y="209155"/>
                </a:lnTo>
                <a:lnTo>
                  <a:pt x="242170" y="209155"/>
                </a:lnTo>
                <a:lnTo>
                  <a:pt x="240119" y="209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9DEE8E4-54A6-4C70-8D6B-E6D51513937A}"/>
              </a:ext>
            </a:extLst>
          </p:cNvPr>
          <p:cNvSpPr/>
          <p:nvPr/>
        </p:nvSpPr>
        <p:spPr>
          <a:xfrm>
            <a:off x="1866025" y="3692821"/>
            <a:ext cx="122473" cy="13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916FCFF-D248-0EAE-E6ED-AF198E26A8DC}"/>
              </a:ext>
            </a:extLst>
          </p:cNvPr>
          <p:cNvSpPr/>
          <p:nvPr/>
        </p:nvSpPr>
        <p:spPr>
          <a:xfrm>
            <a:off x="1658485" y="3736170"/>
            <a:ext cx="255270" cy="128270"/>
          </a:xfrm>
          <a:custGeom>
            <a:avLst/>
            <a:gdLst/>
            <a:ahLst/>
            <a:cxnLst/>
            <a:rect l="l" t="t" r="r" b="b"/>
            <a:pathLst>
              <a:path w="255269" h="128270">
                <a:moveTo>
                  <a:pt x="19909" y="92656"/>
                </a:moveTo>
                <a:lnTo>
                  <a:pt x="13876" y="90489"/>
                </a:lnTo>
                <a:lnTo>
                  <a:pt x="8446" y="86696"/>
                </a:lnTo>
                <a:lnTo>
                  <a:pt x="2469" y="80050"/>
                </a:lnTo>
                <a:lnTo>
                  <a:pt x="0" y="72134"/>
                </a:lnTo>
                <a:lnTo>
                  <a:pt x="1150" y="63913"/>
                </a:lnTo>
                <a:lnTo>
                  <a:pt x="6033" y="56352"/>
                </a:lnTo>
                <a:lnTo>
                  <a:pt x="53695" y="7585"/>
                </a:lnTo>
                <a:lnTo>
                  <a:pt x="59124" y="2167"/>
                </a:lnTo>
                <a:lnTo>
                  <a:pt x="66968" y="0"/>
                </a:lnTo>
                <a:lnTo>
                  <a:pt x="74207" y="541"/>
                </a:lnTo>
                <a:lnTo>
                  <a:pt x="76621" y="1083"/>
                </a:lnTo>
                <a:lnTo>
                  <a:pt x="77224" y="1083"/>
                </a:lnTo>
                <a:lnTo>
                  <a:pt x="107031" y="7357"/>
                </a:lnTo>
                <a:lnTo>
                  <a:pt x="136952" y="13072"/>
                </a:lnTo>
                <a:lnTo>
                  <a:pt x="168683" y="14418"/>
                </a:lnTo>
                <a:lnTo>
                  <a:pt x="208572" y="14418"/>
                </a:lnTo>
                <a:lnTo>
                  <a:pt x="221629" y="33594"/>
                </a:lnTo>
                <a:lnTo>
                  <a:pt x="92307" y="33594"/>
                </a:lnTo>
                <a:lnTo>
                  <a:pt x="42835" y="84529"/>
                </a:lnTo>
                <a:lnTo>
                  <a:pt x="38612" y="89405"/>
                </a:lnTo>
                <a:lnTo>
                  <a:pt x="32579" y="91573"/>
                </a:lnTo>
                <a:lnTo>
                  <a:pt x="19909" y="92656"/>
                </a:lnTo>
                <a:close/>
              </a:path>
              <a:path w="255269" h="128270">
                <a:moveTo>
                  <a:pt x="208572" y="14418"/>
                </a:moveTo>
                <a:lnTo>
                  <a:pt x="168683" y="14418"/>
                </a:lnTo>
                <a:lnTo>
                  <a:pt x="203920" y="7585"/>
                </a:lnTo>
                <a:lnTo>
                  <a:pt x="208572" y="14418"/>
                </a:lnTo>
                <a:close/>
              </a:path>
              <a:path w="255269" h="128270">
                <a:moveTo>
                  <a:pt x="211763" y="127877"/>
                </a:moveTo>
                <a:lnTo>
                  <a:pt x="209350" y="124626"/>
                </a:lnTo>
                <a:lnTo>
                  <a:pt x="205127" y="120833"/>
                </a:lnTo>
                <a:lnTo>
                  <a:pt x="92307" y="33594"/>
                </a:lnTo>
                <a:lnTo>
                  <a:pt x="221629" y="33594"/>
                </a:lnTo>
                <a:lnTo>
                  <a:pt x="255202" y="82903"/>
                </a:lnTo>
                <a:lnTo>
                  <a:pt x="211763" y="127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C2825B9-DDC7-76EA-B2E8-B576AF6919CC}"/>
              </a:ext>
            </a:extLst>
          </p:cNvPr>
          <p:cNvSpPr/>
          <p:nvPr/>
        </p:nvSpPr>
        <p:spPr>
          <a:xfrm>
            <a:off x="1545003" y="5283807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119"/>
                </a:lnTo>
              </a:path>
            </a:pathLst>
          </a:custGeom>
          <a:ln w="3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4B050DF-DFD9-E9D7-60F0-45D5F9E80FF6}"/>
              </a:ext>
            </a:extLst>
          </p:cNvPr>
          <p:cNvSpPr/>
          <p:nvPr/>
        </p:nvSpPr>
        <p:spPr>
          <a:xfrm>
            <a:off x="1526008" y="5664751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>
                <a:moveTo>
                  <a:pt x="0" y="0"/>
                </a:moveTo>
                <a:lnTo>
                  <a:pt x="436885" y="0"/>
                </a:lnTo>
              </a:path>
            </a:pathLst>
          </a:custGeom>
          <a:ln w="33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37637B2-F7D5-42A6-CB2B-704726621763}"/>
              </a:ext>
            </a:extLst>
          </p:cNvPr>
          <p:cNvSpPr/>
          <p:nvPr/>
        </p:nvSpPr>
        <p:spPr>
          <a:xfrm>
            <a:off x="1867918" y="5283582"/>
            <a:ext cx="95250" cy="330200"/>
          </a:xfrm>
          <a:custGeom>
            <a:avLst/>
            <a:gdLst/>
            <a:ahLst/>
            <a:cxnLst/>
            <a:rect l="l" t="t" r="r" b="b"/>
            <a:pathLst>
              <a:path w="95250" h="330200">
                <a:moveTo>
                  <a:pt x="94975" y="329760"/>
                </a:moveTo>
                <a:lnTo>
                  <a:pt x="0" y="329760"/>
                </a:lnTo>
                <a:lnTo>
                  <a:pt x="0" y="0"/>
                </a:lnTo>
                <a:lnTo>
                  <a:pt x="94975" y="0"/>
                </a:lnTo>
                <a:lnTo>
                  <a:pt x="94975" y="329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2F61492E-43E0-6D6C-1010-FCD0DE76F6F0}"/>
              </a:ext>
            </a:extLst>
          </p:cNvPr>
          <p:cNvSpPr/>
          <p:nvPr/>
        </p:nvSpPr>
        <p:spPr>
          <a:xfrm>
            <a:off x="1734960" y="5397293"/>
            <a:ext cx="95250" cy="216535"/>
          </a:xfrm>
          <a:custGeom>
            <a:avLst/>
            <a:gdLst/>
            <a:ahLst/>
            <a:cxnLst/>
            <a:rect l="l" t="t" r="r" b="b"/>
            <a:pathLst>
              <a:path w="95250" h="216535">
                <a:moveTo>
                  <a:pt x="94975" y="216050"/>
                </a:moveTo>
                <a:lnTo>
                  <a:pt x="0" y="216050"/>
                </a:lnTo>
                <a:lnTo>
                  <a:pt x="0" y="0"/>
                </a:lnTo>
                <a:lnTo>
                  <a:pt x="94975" y="0"/>
                </a:lnTo>
                <a:lnTo>
                  <a:pt x="94975" y="21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0B44879E-359D-A02D-51B2-3950D1B47169}"/>
              </a:ext>
            </a:extLst>
          </p:cNvPr>
          <p:cNvSpPr/>
          <p:nvPr/>
        </p:nvSpPr>
        <p:spPr>
          <a:xfrm>
            <a:off x="1601995" y="5499633"/>
            <a:ext cx="95250" cy="114300"/>
          </a:xfrm>
          <a:custGeom>
            <a:avLst/>
            <a:gdLst/>
            <a:ahLst/>
            <a:cxnLst/>
            <a:rect l="l" t="t" r="r" b="b"/>
            <a:pathLst>
              <a:path w="95250" h="114300">
                <a:moveTo>
                  <a:pt x="94968" y="113710"/>
                </a:moveTo>
                <a:lnTo>
                  <a:pt x="0" y="113710"/>
                </a:lnTo>
                <a:lnTo>
                  <a:pt x="0" y="0"/>
                </a:lnTo>
                <a:lnTo>
                  <a:pt x="94968" y="0"/>
                </a:lnTo>
                <a:lnTo>
                  <a:pt x="94968" y="113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AC69DD8-017E-DAA0-3C25-01F8BBDE2C31}"/>
              </a:ext>
            </a:extLst>
          </p:cNvPr>
          <p:cNvSpPr/>
          <p:nvPr/>
        </p:nvSpPr>
        <p:spPr>
          <a:xfrm>
            <a:off x="1599394" y="5283588"/>
            <a:ext cx="205740" cy="184785"/>
          </a:xfrm>
          <a:custGeom>
            <a:avLst/>
            <a:gdLst/>
            <a:ahLst/>
            <a:cxnLst/>
            <a:rect l="l" t="t" r="r" b="b"/>
            <a:pathLst>
              <a:path w="205739" h="184785">
                <a:moveTo>
                  <a:pt x="17861" y="184268"/>
                </a:moveTo>
                <a:lnTo>
                  <a:pt x="0" y="168234"/>
                </a:lnTo>
                <a:lnTo>
                  <a:pt x="152783" y="31037"/>
                </a:lnTo>
                <a:lnTo>
                  <a:pt x="118212" y="0"/>
                </a:lnTo>
                <a:lnTo>
                  <a:pt x="205209" y="0"/>
                </a:lnTo>
                <a:lnTo>
                  <a:pt x="205209" y="47133"/>
                </a:lnTo>
                <a:lnTo>
                  <a:pt x="170638" y="47133"/>
                </a:lnTo>
                <a:lnTo>
                  <a:pt x="17861" y="184268"/>
                </a:lnTo>
                <a:close/>
              </a:path>
              <a:path w="205739" h="184785">
                <a:moveTo>
                  <a:pt x="205209" y="78113"/>
                </a:moveTo>
                <a:lnTo>
                  <a:pt x="170638" y="47133"/>
                </a:lnTo>
                <a:lnTo>
                  <a:pt x="205209" y="47133"/>
                </a:lnTo>
                <a:lnTo>
                  <a:pt x="205209" y="78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3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4D5512B-503B-DDE7-DE99-ABDC5B52617D}"/>
              </a:ext>
            </a:extLst>
          </p:cNvPr>
          <p:cNvSpPr txBox="1">
            <a:spLocks/>
          </p:cNvSpPr>
          <p:nvPr/>
        </p:nvSpPr>
        <p:spPr>
          <a:xfrm>
            <a:off x="706818" y="305490"/>
            <a:ext cx="10775315" cy="554355"/>
          </a:xfrm>
          <a:prstGeom prst="rect">
            <a:avLst/>
          </a:prstGeom>
        </p:spPr>
        <p:txBody>
          <a:bodyPr vert="horz" wrap="square" lIns="0" tIns="1460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50" spc="5"/>
              <a:t>Active Occupational Licensing Interstate</a:t>
            </a:r>
            <a:r>
              <a:rPr lang="en-US" sz="3450" spc="-210"/>
              <a:t> </a:t>
            </a:r>
            <a:r>
              <a:rPr lang="en-US" sz="3450" spc="10"/>
              <a:t>Compacts</a:t>
            </a:r>
            <a:endParaRPr lang="en-US" sz="34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29FC087-DBC4-BD00-755F-630E9005C1CE}"/>
              </a:ext>
            </a:extLst>
          </p:cNvPr>
          <p:cNvSpPr/>
          <p:nvPr/>
        </p:nvSpPr>
        <p:spPr>
          <a:xfrm>
            <a:off x="359663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DFF655-D57A-B8A6-74EA-87123D86BCE2}"/>
              </a:ext>
            </a:extLst>
          </p:cNvPr>
          <p:cNvSpPr txBox="1"/>
          <p:nvPr/>
        </p:nvSpPr>
        <p:spPr>
          <a:xfrm>
            <a:off x="871827" y="1380931"/>
            <a:ext cx="1419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Nurse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9008540-E8B0-A087-98B6-E219D26F7DBF}"/>
              </a:ext>
            </a:extLst>
          </p:cNvPr>
          <p:cNvSpPr/>
          <p:nvPr/>
        </p:nvSpPr>
        <p:spPr>
          <a:xfrm>
            <a:off x="359663" y="486918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CFF2B51-AEF2-74CE-B772-DA799F5F77D0}"/>
              </a:ext>
            </a:extLst>
          </p:cNvPr>
          <p:cNvSpPr txBox="1"/>
          <p:nvPr/>
        </p:nvSpPr>
        <p:spPr>
          <a:xfrm>
            <a:off x="838299" y="5168189"/>
            <a:ext cx="148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2B4FD1-9F5C-E1E2-0B67-CEC81495C067}"/>
              </a:ext>
            </a:extLst>
          </p:cNvPr>
          <p:cNvSpPr/>
          <p:nvPr/>
        </p:nvSpPr>
        <p:spPr>
          <a:xfrm>
            <a:off x="373379" y="2342393"/>
            <a:ext cx="2441575" cy="1106805"/>
          </a:xfrm>
          <a:custGeom>
            <a:avLst/>
            <a:gdLst/>
            <a:ahLst/>
            <a:cxnLst/>
            <a:rect l="l" t="t" r="r" b="b"/>
            <a:pathLst>
              <a:path w="2441575" h="1106804">
                <a:moveTo>
                  <a:pt x="2257044" y="0"/>
                </a:moveTo>
                <a:lnTo>
                  <a:pt x="184404" y="0"/>
                </a:lnTo>
                <a:lnTo>
                  <a:pt x="135382" y="6587"/>
                </a:lnTo>
                <a:lnTo>
                  <a:pt x="91332" y="25177"/>
                </a:lnTo>
                <a:lnTo>
                  <a:pt x="54011" y="54011"/>
                </a:lnTo>
                <a:lnTo>
                  <a:pt x="25177" y="91332"/>
                </a:lnTo>
                <a:lnTo>
                  <a:pt x="6587" y="135382"/>
                </a:lnTo>
                <a:lnTo>
                  <a:pt x="0" y="184403"/>
                </a:lnTo>
                <a:lnTo>
                  <a:pt x="0" y="922007"/>
                </a:lnTo>
                <a:lnTo>
                  <a:pt x="6587" y="971033"/>
                </a:lnTo>
                <a:lnTo>
                  <a:pt x="25177" y="1015087"/>
                </a:lnTo>
                <a:lnTo>
                  <a:pt x="54011" y="1052410"/>
                </a:lnTo>
                <a:lnTo>
                  <a:pt x="91332" y="1081246"/>
                </a:lnTo>
                <a:lnTo>
                  <a:pt x="135382" y="1099836"/>
                </a:lnTo>
                <a:lnTo>
                  <a:pt x="184404" y="1106423"/>
                </a:lnTo>
                <a:lnTo>
                  <a:pt x="2257044" y="1106423"/>
                </a:lnTo>
                <a:lnTo>
                  <a:pt x="2306065" y="1099836"/>
                </a:lnTo>
                <a:lnTo>
                  <a:pt x="2350115" y="1081246"/>
                </a:lnTo>
                <a:lnTo>
                  <a:pt x="2387436" y="1052410"/>
                </a:lnTo>
                <a:lnTo>
                  <a:pt x="2416270" y="1015087"/>
                </a:lnTo>
                <a:lnTo>
                  <a:pt x="2434860" y="971033"/>
                </a:lnTo>
                <a:lnTo>
                  <a:pt x="2441448" y="922007"/>
                </a:lnTo>
                <a:lnTo>
                  <a:pt x="2441448" y="184403"/>
                </a:lnTo>
                <a:lnTo>
                  <a:pt x="2434860" y="135382"/>
                </a:lnTo>
                <a:lnTo>
                  <a:pt x="2416270" y="91332"/>
                </a:lnTo>
                <a:lnTo>
                  <a:pt x="2387436" y="54011"/>
                </a:lnTo>
                <a:lnTo>
                  <a:pt x="2350115" y="25177"/>
                </a:lnTo>
                <a:lnTo>
                  <a:pt x="2306065" y="6587"/>
                </a:lnTo>
                <a:lnTo>
                  <a:pt x="2257044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F9077B-2507-3657-CED7-4D136D985609}"/>
              </a:ext>
            </a:extLst>
          </p:cNvPr>
          <p:cNvSpPr txBox="1"/>
          <p:nvPr/>
        </p:nvSpPr>
        <p:spPr>
          <a:xfrm>
            <a:off x="809307" y="2649871"/>
            <a:ext cx="1569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F5F02EE-5E86-4E72-5A0E-92C3D3405C31}"/>
              </a:ext>
            </a:extLst>
          </p:cNvPr>
          <p:cNvSpPr/>
          <p:nvPr/>
        </p:nvSpPr>
        <p:spPr>
          <a:xfrm>
            <a:off x="3358896" y="4876803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9D98054-718C-390A-C8A9-917E7FBEFF90}"/>
              </a:ext>
            </a:extLst>
          </p:cNvPr>
          <p:cNvSpPr txBox="1"/>
          <p:nvPr/>
        </p:nvSpPr>
        <p:spPr>
          <a:xfrm>
            <a:off x="3740594" y="5289663"/>
            <a:ext cx="16789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EMS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–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8AD10-DAF4-8708-F6D7-51A6735C8360}"/>
              </a:ext>
            </a:extLst>
          </p:cNvPr>
          <p:cNvSpPr/>
          <p:nvPr/>
        </p:nvSpPr>
        <p:spPr>
          <a:xfrm>
            <a:off x="359663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F72989E-4DCC-7E2D-626F-693ACFA9F74F}"/>
              </a:ext>
            </a:extLst>
          </p:cNvPr>
          <p:cNvSpPr txBox="1"/>
          <p:nvPr/>
        </p:nvSpPr>
        <p:spPr>
          <a:xfrm>
            <a:off x="850522" y="3820341"/>
            <a:ext cx="14624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Psychology  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rj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2D4D10D-80E6-0DEA-EF7C-BA30A7813195}"/>
              </a:ext>
            </a:extLst>
          </p:cNvPr>
          <p:cNvSpPr/>
          <p:nvPr/>
        </p:nvSpPr>
        <p:spPr>
          <a:xfrm>
            <a:off x="3337559" y="3595121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9D86910-E3A9-A3E7-46D5-F9E23DF8F548}"/>
              </a:ext>
            </a:extLst>
          </p:cNvPr>
          <p:cNvSpPr txBox="1"/>
          <p:nvPr/>
        </p:nvSpPr>
        <p:spPr>
          <a:xfrm>
            <a:off x="3614232" y="3893609"/>
            <a:ext cx="1891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Occupational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AE0C6F2-426E-03B9-D48E-82867EF4AF0F}"/>
              </a:ext>
            </a:extLst>
          </p:cNvPr>
          <p:cNvSpPr/>
          <p:nvPr/>
        </p:nvSpPr>
        <p:spPr>
          <a:xfrm>
            <a:off x="3339084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10FA6E2-839C-8415-2044-6BF1D75CE12C}"/>
              </a:ext>
            </a:extLst>
          </p:cNvPr>
          <p:cNvSpPr txBox="1"/>
          <p:nvPr/>
        </p:nvSpPr>
        <p:spPr>
          <a:xfrm>
            <a:off x="3581864" y="1382991"/>
            <a:ext cx="195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Counseling Compact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40B094-9585-A896-5E34-6AA430F25F26}"/>
              </a:ext>
            </a:extLst>
          </p:cNvPr>
          <p:cNvSpPr/>
          <p:nvPr/>
        </p:nvSpPr>
        <p:spPr>
          <a:xfrm>
            <a:off x="6257544" y="2351535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46570FE-82B5-B069-4580-7A24A2071EDA}"/>
              </a:ext>
            </a:extLst>
          </p:cNvPr>
          <p:cNvSpPr txBox="1"/>
          <p:nvPr/>
        </p:nvSpPr>
        <p:spPr>
          <a:xfrm>
            <a:off x="6568971" y="2649870"/>
            <a:ext cx="1817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Advanced Practice  Nursing Compact –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003B35B-3B14-9C9D-01B8-AF8599EE551E}"/>
              </a:ext>
            </a:extLst>
          </p:cNvPr>
          <p:cNvSpPr/>
          <p:nvPr/>
        </p:nvSpPr>
        <p:spPr>
          <a:xfrm>
            <a:off x="3339084" y="2351537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F0AD6A6-C9D6-F5EF-0E4A-B08D3C2B02F8}"/>
              </a:ext>
            </a:extLst>
          </p:cNvPr>
          <p:cNvSpPr txBox="1"/>
          <p:nvPr/>
        </p:nvSpPr>
        <p:spPr>
          <a:xfrm>
            <a:off x="3592502" y="2535570"/>
            <a:ext cx="1938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Audiology and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Speech  Language Pathology  Compact –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F03E9C6-B947-3BBC-D999-A58E1BC7ECD3}"/>
              </a:ext>
            </a:extLst>
          </p:cNvPr>
          <p:cNvSpPr/>
          <p:nvPr/>
        </p:nvSpPr>
        <p:spPr>
          <a:xfrm>
            <a:off x="9154668" y="233934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E8046961-7E78-453D-5EEE-502A05D7E06D}"/>
              </a:ext>
            </a:extLst>
          </p:cNvPr>
          <p:cNvSpPr txBox="1"/>
          <p:nvPr/>
        </p:nvSpPr>
        <p:spPr>
          <a:xfrm>
            <a:off x="9552797" y="2638300"/>
            <a:ext cx="1648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Massage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C954299-980C-BCB1-EE73-816BA51A67EA}"/>
              </a:ext>
            </a:extLst>
          </p:cNvPr>
          <p:cNvSpPr/>
          <p:nvPr/>
        </p:nvSpPr>
        <p:spPr>
          <a:xfrm>
            <a:off x="6246876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B5C2605-5659-6EB6-67BF-C7102E771092}"/>
              </a:ext>
            </a:extLst>
          </p:cNvPr>
          <p:cNvSpPr txBox="1"/>
          <p:nvPr/>
        </p:nvSpPr>
        <p:spPr>
          <a:xfrm>
            <a:off x="6533771" y="1382991"/>
            <a:ext cx="1871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Teacher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Mobility Compact -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1271F90-3526-3470-5F0B-49650503280F}"/>
              </a:ext>
            </a:extLst>
          </p:cNvPr>
          <p:cNvSpPr/>
          <p:nvPr/>
        </p:nvSpPr>
        <p:spPr>
          <a:xfrm>
            <a:off x="6257544" y="3598167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3CD7BB6-0F99-9FBF-C8CF-7A731BBBA2ED}"/>
              </a:ext>
            </a:extLst>
          </p:cNvPr>
          <p:cNvSpPr txBox="1"/>
          <p:nvPr/>
        </p:nvSpPr>
        <p:spPr>
          <a:xfrm>
            <a:off x="6421113" y="3897053"/>
            <a:ext cx="2114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 marR="5080" indent="-9906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Cosmetology Compact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8883FB2-B6F0-9C93-2739-4A703FF8AA53}"/>
              </a:ext>
            </a:extLst>
          </p:cNvPr>
          <p:cNvSpPr/>
          <p:nvPr/>
        </p:nvSpPr>
        <p:spPr>
          <a:xfrm>
            <a:off x="9154668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A009069-D68C-56AF-0715-705BED309050}"/>
              </a:ext>
            </a:extLst>
          </p:cNvPr>
          <p:cNvSpPr txBox="1"/>
          <p:nvPr/>
        </p:nvSpPr>
        <p:spPr>
          <a:xfrm>
            <a:off x="9729582" y="1495230"/>
            <a:ext cx="1292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Compact-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F6BAC2E8-81CC-0AD1-ACC6-EE5B2880B97B}"/>
              </a:ext>
            </a:extLst>
          </p:cNvPr>
          <p:cNvSpPr/>
          <p:nvPr/>
        </p:nvSpPr>
        <p:spPr>
          <a:xfrm>
            <a:off x="6257544" y="4844799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A88230C-EC6E-AEC7-1DD2-0968ECFA14D7}"/>
              </a:ext>
            </a:extLst>
          </p:cNvPr>
          <p:cNvSpPr txBox="1"/>
          <p:nvPr/>
        </p:nvSpPr>
        <p:spPr>
          <a:xfrm>
            <a:off x="6527792" y="5144236"/>
            <a:ext cx="19011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Dentist and Dental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Hygienist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-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48D3520E-55DE-5164-FE3D-DCA83A0ED70C}"/>
              </a:ext>
            </a:extLst>
          </p:cNvPr>
          <p:cNvSpPr/>
          <p:nvPr/>
        </p:nvSpPr>
        <p:spPr>
          <a:xfrm>
            <a:off x="9154668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025E0D2-ABAD-3273-CC73-553D5FD216A0}"/>
              </a:ext>
            </a:extLst>
          </p:cNvPr>
          <p:cNvSpPr txBox="1"/>
          <p:nvPr/>
        </p:nvSpPr>
        <p:spPr>
          <a:xfrm>
            <a:off x="9311974" y="4048941"/>
            <a:ext cx="2129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Social Work Compact -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87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9138F5-F047-EADD-8424-3F883435F2FD}"/>
              </a:ext>
            </a:extLst>
          </p:cNvPr>
          <p:cNvSpPr txBox="1">
            <a:spLocks/>
          </p:cNvSpPr>
          <p:nvPr/>
        </p:nvSpPr>
        <p:spPr>
          <a:xfrm>
            <a:off x="916939" y="0"/>
            <a:ext cx="9177655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/>
              <a:t>Compact </a:t>
            </a:r>
            <a:r>
              <a:rPr lang="en-US" sz="4800" spc="-10"/>
              <a:t>Development</a:t>
            </a:r>
            <a:r>
              <a:rPr lang="en-US" sz="4800" spc="60"/>
              <a:t> </a:t>
            </a:r>
            <a:r>
              <a:rPr lang="en-US" sz="4800" spc="-5"/>
              <a:t>Process</a:t>
            </a:r>
            <a:endParaRPr lang="en-US" sz="4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F46A52-945E-F05D-39C5-B3D843995077}"/>
              </a:ext>
            </a:extLst>
          </p:cNvPr>
          <p:cNvSpPr/>
          <p:nvPr/>
        </p:nvSpPr>
        <p:spPr>
          <a:xfrm>
            <a:off x="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4AE9DB6-C9AC-6223-BAAB-6F52F58E865F}"/>
              </a:ext>
            </a:extLst>
          </p:cNvPr>
          <p:cNvSpPr/>
          <p:nvPr/>
        </p:nvSpPr>
        <p:spPr>
          <a:xfrm>
            <a:off x="4064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5CCDBE1-5AA6-CAB7-8785-592484822782}"/>
              </a:ext>
            </a:extLst>
          </p:cNvPr>
          <p:cNvSpPr/>
          <p:nvPr/>
        </p:nvSpPr>
        <p:spPr>
          <a:xfrm>
            <a:off x="8128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2E33FB-B084-607E-3CD0-CD5527AACCC8}"/>
              </a:ext>
            </a:extLst>
          </p:cNvPr>
          <p:cNvSpPr/>
          <p:nvPr/>
        </p:nvSpPr>
        <p:spPr>
          <a:xfrm>
            <a:off x="4064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0F9AEE8-6A53-78F6-C1B6-CFFE9C4CDCB0}"/>
              </a:ext>
            </a:extLst>
          </p:cNvPr>
          <p:cNvSpPr/>
          <p:nvPr/>
        </p:nvSpPr>
        <p:spPr>
          <a:xfrm>
            <a:off x="4064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DD2740E-66A4-BE47-A77A-A11266EFD7E3}"/>
              </a:ext>
            </a:extLst>
          </p:cNvPr>
          <p:cNvSpPr/>
          <p:nvPr/>
        </p:nvSpPr>
        <p:spPr>
          <a:xfrm>
            <a:off x="8128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CC4943-C61A-2077-0F86-E65B3788847B}"/>
              </a:ext>
            </a:extLst>
          </p:cNvPr>
          <p:cNvSpPr/>
          <p:nvPr/>
        </p:nvSpPr>
        <p:spPr>
          <a:xfrm>
            <a:off x="8128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A84FD6D-A1C7-E035-5D7B-E7699B1E8065}"/>
              </a:ext>
            </a:extLst>
          </p:cNvPr>
          <p:cNvSpPr/>
          <p:nvPr/>
        </p:nvSpPr>
        <p:spPr>
          <a:xfrm>
            <a:off x="0" y="154204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8170F6C-EC70-1B20-7235-D6DE37AFE360}"/>
              </a:ext>
            </a:extLst>
          </p:cNvPr>
          <p:cNvSpPr/>
          <p:nvPr/>
        </p:nvSpPr>
        <p:spPr>
          <a:xfrm>
            <a:off x="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724D917-F26B-AC86-56EF-54A6BAE89774}"/>
              </a:ext>
            </a:extLst>
          </p:cNvPr>
          <p:cNvSpPr/>
          <p:nvPr/>
        </p:nvSpPr>
        <p:spPr>
          <a:xfrm>
            <a:off x="1219200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4629810-49F7-E555-2A8D-E0E453224660}"/>
              </a:ext>
            </a:extLst>
          </p:cNvPr>
          <p:cNvSpPr/>
          <p:nvPr/>
        </p:nvSpPr>
        <p:spPr>
          <a:xfrm>
            <a:off x="0" y="9019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7F2E00-0003-E680-4099-7FE33AD3EDF5}"/>
              </a:ext>
            </a:extLst>
          </p:cNvPr>
          <p:cNvSpPr/>
          <p:nvPr/>
        </p:nvSpPr>
        <p:spPr>
          <a:xfrm>
            <a:off x="0" y="604727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D8EFC77-518F-7198-C05C-5D5FD0769D3C}"/>
              </a:ext>
            </a:extLst>
          </p:cNvPr>
          <p:cNvSpPr txBox="1"/>
          <p:nvPr/>
        </p:nvSpPr>
        <p:spPr>
          <a:xfrm>
            <a:off x="1264602" y="928891"/>
            <a:ext cx="145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44FF83B-0914-6D0E-8521-5F6DCAF296FE}"/>
              </a:ext>
            </a:extLst>
          </p:cNvPr>
          <p:cNvSpPr txBox="1"/>
          <p:nvPr/>
        </p:nvSpPr>
        <p:spPr>
          <a:xfrm>
            <a:off x="4679657" y="928891"/>
            <a:ext cx="283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02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Education and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Enactment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563268B-C73D-3D76-6B89-C5AF4B238410}"/>
              </a:ext>
            </a:extLst>
          </p:cNvPr>
          <p:cNvSpPr txBox="1"/>
          <p:nvPr/>
        </p:nvSpPr>
        <p:spPr>
          <a:xfrm>
            <a:off x="8794000" y="928891"/>
            <a:ext cx="273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83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III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91F4445-C079-8EE3-C3A0-0190163B222E}"/>
              </a:ext>
            </a:extLst>
          </p:cNvPr>
          <p:cNvSpPr txBox="1"/>
          <p:nvPr/>
        </p:nvSpPr>
        <p:spPr>
          <a:xfrm>
            <a:off x="78747" y="1577246"/>
            <a:ext cx="3889375" cy="43853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TECHNICAL </a:t>
            </a: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ASSISTANCE</a:t>
            </a:r>
            <a:r>
              <a:rPr sz="1400" b="1" spc="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GROUP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approximately 20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67500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Examines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issues, current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policy,</a:t>
            </a:r>
            <a:r>
              <a:rPr sz="1400" spc="-13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best  practices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alternative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structures</a:t>
            </a:r>
            <a:endParaRPr sz="1400" dirty="0">
              <a:latin typeface="Arial"/>
              <a:cs typeface="Arial"/>
            </a:endParaRPr>
          </a:p>
          <a:p>
            <a:pPr marL="299085" marR="48577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Establishes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 as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the  content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 an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interstate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600"/>
              </a:spcBef>
            </a:pPr>
            <a:r>
              <a:rPr sz="1400" b="1" spc="-25" dirty="0">
                <a:solidFill>
                  <a:srgbClr val="005DA6"/>
                </a:solidFill>
                <a:latin typeface="Arial"/>
                <a:cs typeface="Arial"/>
              </a:rPr>
              <a:t>COMPACT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DOCUMENT</a:t>
            </a:r>
            <a:r>
              <a:rPr sz="1400" b="1" spc="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DA6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  <a:p>
            <a:pPr marL="299085" marR="90995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5 to 8 state</a:t>
            </a:r>
            <a:r>
              <a:rPr sz="1400" spc="-114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stakeholders,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7194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Crafts compact based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Technical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Assistance Group</a:t>
            </a:r>
            <a:r>
              <a:rPr sz="1400" spc="-1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</a:t>
            </a:r>
            <a:endParaRPr sz="1400" dirty="0">
              <a:latin typeface="Arial"/>
              <a:cs typeface="Arial"/>
            </a:endParaRPr>
          </a:p>
          <a:p>
            <a:pPr marL="299085" marR="6051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Circulates draft compact to states</a:t>
            </a:r>
            <a:r>
              <a:rPr sz="1400" spc="-229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stakeholder groups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for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</a:t>
            </a:r>
            <a:endParaRPr sz="1400" dirty="0">
              <a:latin typeface="Arial"/>
              <a:cs typeface="Arial"/>
            </a:endParaRPr>
          </a:p>
          <a:p>
            <a:pPr marL="14604" algn="ctr">
              <a:lnSpc>
                <a:spcPct val="100000"/>
              </a:lnSpc>
              <a:spcBef>
                <a:spcPts val="60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FINAL</a:t>
            </a:r>
            <a:r>
              <a:rPr sz="1400" b="1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PRODUCT</a:t>
            </a:r>
            <a:endParaRPr sz="1400" dirty="0">
              <a:latin typeface="Arial"/>
              <a:cs typeface="Arial"/>
            </a:endParaRPr>
          </a:p>
          <a:p>
            <a:pPr marL="299085" marR="497205" indent="-287020">
              <a:lnSpc>
                <a:spcPct val="100000"/>
              </a:lnSpc>
              <a:spcBef>
                <a:spcPts val="29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Drafting team considers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comments</a:t>
            </a:r>
            <a:r>
              <a:rPr sz="1400" spc="-1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incorporates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into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299085" marR="74866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Final product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sent to 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TA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group  Released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 states for</a:t>
            </a:r>
            <a:r>
              <a:rPr sz="1400" spc="-10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consideration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43C100B-D8B3-AE45-3BD0-B63D612FFDEB}"/>
              </a:ext>
            </a:extLst>
          </p:cNvPr>
          <p:cNvSpPr txBox="1"/>
          <p:nvPr/>
        </p:nvSpPr>
        <p:spPr>
          <a:xfrm>
            <a:off x="4142706" y="1577246"/>
            <a:ext cx="3784600" cy="15972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EDUCATION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comprehensive legislative resource  kit</a:t>
            </a:r>
            <a:endParaRPr sz="1400" dirty="0"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informational website with state-by-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tracking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support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documents</a:t>
            </a:r>
            <a:endParaRPr lang="en-US" sz="1400" spc="-5" dirty="0">
              <a:solidFill>
                <a:srgbClr val="005DA6"/>
              </a:solidFill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Convene National Briefing to educate state officials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632B410-4CF5-EEDD-353A-6DF80CEDCF28}"/>
              </a:ext>
            </a:extLst>
          </p:cNvPr>
          <p:cNvSpPr txBox="1"/>
          <p:nvPr/>
        </p:nvSpPr>
        <p:spPr>
          <a:xfrm>
            <a:off x="4142706" y="2719844"/>
            <a:ext cx="882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B21F899-91E8-5023-E1E3-E31D1F045731}"/>
              </a:ext>
            </a:extLst>
          </p:cNvPr>
          <p:cNvSpPr txBox="1"/>
          <p:nvPr/>
        </p:nvSpPr>
        <p:spPr>
          <a:xfrm>
            <a:off x="5349673" y="3222851"/>
            <a:ext cx="14916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 SUPPORT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AF24E378-21AA-E7C0-311E-305F8CA5DD63}"/>
              </a:ext>
            </a:extLst>
          </p:cNvPr>
          <p:cNvSpPr txBox="1"/>
          <p:nvPr/>
        </p:nvSpPr>
        <p:spPr>
          <a:xfrm>
            <a:off x="5163876" y="4617575"/>
            <a:ext cx="1861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 ENACTMENTS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66A4CCBB-5231-3401-7294-4C313DBE5354}"/>
              </a:ext>
            </a:extLst>
          </p:cNvPr>
          <p:cNvSpPr txBox="1"/>
          <p:nvPr/>
        </p:nvSpPr>
        <p:spPr>
          <a:xfrm>
            <a:off x="8206880" y="1577959"/>
            <a:ext cx="3811270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TRANSITION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Enactment threshold met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notification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Executive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Board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appointed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Committee’s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established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Convene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first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r>
              <a:rPr sz="1400" spc="-6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development (standards,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vendors)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779C39C-00CE-D07F-BD81-0381F92BF36B}"/>
              </a:ext>
            </a:extLst>
          </p:cNvPr>
          <p:cNvSpPr txBox="1"/>
          <p:nvPr/>
        </p:nvSpPr>
        <p:spPr>
          <a:xfrm>
            <a:off x="8206880" y="3612988"/>
            <a:ext cx="3753485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OPERATION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Ongoing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control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governance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Staff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support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assessment,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if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necessary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business</a:t>
            </a:r>
            <a:r>
              <a:rPr sz="1400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oversight (maintenance,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training,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etc.)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Long-term enhancements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/</a:t>
            </a:r>
            <a:r>
              <a:rPr sz="1400" spc="-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up-grades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309C7-3D39-C2B5-9CAA-9F09EEF30D1E}"/>
              </a:ext>
            </a:extLst>
          </p:cNvPr>
          <p:cNvSpPr txBox="1"/>
          <p:nvPr/>
        </p:nvSpPr>
        <p:spPr>
          <a:xfrm>
            <a:off x="4064000" y="3508611"/>
            <a:ext cx="4023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Develop network of “champions”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on-site technical assistance to sponsors and bill drafters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legislative testimony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009C8C-1218-518B-5189-A4F283DEAB32}"/>
              </a:ext>
            </a:extLst>
          </p:cNvPr>
          <p:cNvSpPr txBox="1"/>
          <p:nvPr/>
        </p:nvSpPr>
        <p:spPr>
          <a:xfrm>
            <a:off x="4082886" y="4930565"/>
            <a:ext cx="4023799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Track and review compact legislation as it is filed</a:t>
            </a: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Prepare for the transition to an active compact. </a:t>
            </a:r>
          </a:p>
        </p:txBody>
      </p:sp>
    </p:spTree>
    <p:extLst>
      <p:ext uri="{BB962C8B-B14F-4D97-AF65-F5344CB8AC3E}">
        <p14:creationId xmlns:p14="http://schemas.microsoft.com/office/powerpoint/2010/main" val="338725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ICSP Overview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6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School Psychologist Education Program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National Exam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Minimum of 1200 hours of supervised internship experience, with 600 hours in a school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Requirements on a License</a:t>
            </a:r>
          </a:p>
        </p:txBody>
      </p:sp>
    </p:spTree>
    <p:extLst>
      <p:ext uri="{BB962C8B-B14F-4D97-AF65-F5344CB8AC3E}">
        <p14:creationId xmlns:p14="http://schemas.microsoft.com/office/powerpoint/2010/main" val="41304778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1144</Words>
  <Application>Microsoft Office PowerPoint</Application>
  <PresentationFormat>Widescreen</PresentationFormat>
  <Paragraphs>186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The Interstate Compact for School Psychologists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ICSP Overview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   Adam Diersing, Senior Policy Analyst October, 2023 </vt:lpstr>
      <vt:lpstr>PowerPoint Presentation</vt:lpstr>
      <vt:lpstr>PowerPoint Presentation</vt:lpstr>
      <vt:lpstr>PowerPoint Presentation</vt:lpstr>
      <vt:lpstr>Thank you for having me today.  adiersing@csg.org  https://compacts.csg.org/compact-updates/the-interstate-compact-for-school-psychologists/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VALLO: An Education-Focused Model Toward Veteran Employment</dc:title>
  <dc:creator>Adam Diersing</dc:creator>
  <cp:lastModifiedBy>Adam Diersing</cp:lastModifiedBy>
  <cp:revision>7</cp:revision>
  <dcterms:created xsi:type="dcterms:W3CDTF">2022-06-09T17:02:10Z</dcterms:created>
  <dcterms:modified xsi:type="dcterms:W3CDTF">2023-12-19T13:51:53Z</dcterms:modified>
</cp:coreProperties>
</file>